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0" r:id="rId25"/>
    <p:sldId id="282" r:id="rId26"/>
    <p:sldId id="283" r:id="rId27"/>
    <p:sldId id="284" r:id="rId28"/>
    <p:sldId id="285" r:id="rId29"/>
    <p:sldId id="286" r:id="rId30"/>
    <p:sldId id="287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30-10-2020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4191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OSTEO ARTHRITIS</a:t>
            </a:r>
            <a:br>
              <a:rPr lang="en-US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Dr</a:t>
            </a:r>
            <a:r>
              <a:rPr lang="en-US" sz="2800" dirty="0" smtClean="0"/>
              <a:t>. R.S.G.SOWMYA, </a:t>
            </a:r>
            <a:br>
              <a:rPr lang="en-US" sz="2800" dirty="0" smtClean="0"/>
            </a:br>
            <a:r>
              <a:rPr lang="en-US" sz="2800" dirty="0" smtClean="0"/>
              <a:t>Assistant Professor</a:t>
            </a:r>
            <a:br>
              <a:rPr lang="en-US" sz="2800" dirty="0" smtClean="0"/>
            </a:br>
            <a:r>
              <a:rPr lang="en-US" sz="2800" dirty="0" smtClean="0"/>
              <a:t>Dept of Pathology, </a:t>
            </a:r>
            <a:r>
              <a:rPr lang="en-US" sz="2400" dirty="0" smtClean="0"/>
              <a:t>SKHMC</a:t>
            </a:r>
            <a:r>
              <a:rPr lang="en-US" sz="2800" dirty="0" smtClean="0"/>
              <a:t>, </a:t>
            </a:r>
            <a:r>
              <a:rPr lang="en-US" sz="2800" dirty="0" err="1" smtClean="0"/>
              <a:t>kulasekharam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pc="-5" dirty="0" smtClean="0"/>
              <a:t>CLINICAL</a:t>
            </a:r>
            <a:r>
              <a:rPr lang="en-US" spc="-60" dirty="0" smtClean="0"/>
              <a:t> </a:t>
            </a:r>
            <a:r>
              <a:rPr lang="en-US" spc="-5" dirty="0" smtClean="0"/>
              <a:t>FEATURES</a:t>
            </a:r>
          </a:p>
          <a:p>
            <a:pPr marL="355600">
              <a:spcBef>
                <a:spcPts val="8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sz="2800" b="1" spc="-10" dirty="0" smtClean="0">
                <a:latin typeface="Cambria"/>
                <a:cs typeface="Cambria"/>
              </a:rPr>
              <a:t>Pain:</a:t>
            </a:r>
            <a:endParaRPr lang="en-US" sz="2800" dirty="0" smtClean="0">
              <a:latin typeface="Cambria"/>
              <a:cs typeface="Cambria"/>
            </a:endParaRPr>
          </a:p>
          <a:p>
            <a:pPr marL="755650" marR="739140" lvl="1" indent="-342900">
              <a:spcBef>
                <a:spcPts val="60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Cambria"/>
                <a:cs typeface="Cambria"/>
              </a:rPr>
              <a:t>Activity </a:t>
            </a:r>
            <a:r>
              <a:rPr lang="en-US" sz="2400" b="1" dirty="0" smtClean="0">
                <a:latin typeface="Cambria"/>
                <a:cs typeface="Cambria"/>
              </a:rPr>
              <a:t>&amp;</a:t>
            </a:r>
            <a:r>
              <a:rPr lang="en-US" sz="2400" b="1" spc="-80" dirty="0" smtClean="0">
                <a:latin typeface="Cambria"/>
                <a:cs typeface="Cambria"/>
              </a:rPr>
              <a:t> </a:t>
            </a:r>
            <a:r>
              <a:rPr lang="en-US" sz="2400" b="1" spc="-5" dirty="0" smtClean="0">
                <a:latin typeface="Cambria"/>
                <a:cs typeface="Cambria"/>
              </a:rPr>
              <a:t>weight-bearing  related, relieved by</a:t>
            </a:r>
            <a:r>
              <a:rPr lang="en-US" sz="2400" b="1" spc="-35" dirty="0" smtClean="0">
                <a:latin typeface="Cambria"/>
                <a:cs typeface="Cambria"/>
              </a:rPr>
              <a:t> </a:t>
            </a:r>
            <a:r>
              <a:rPr lang="en-US" sz="2400" b="1" spc="-5" dirty="0" smtClean="0">
                <a:latin typeface="Cambria"/>
                <a:cs typeface="Cambria"/>
              </a:rPr>
              <a:t>rest.</a:t>
            </a:r>
            <a:endParaRPr lang="en-US" sz="2400" dirty="0" smtClean="0">
              <a:latin typeface="Cambria"/>
              <a:cs typeface="Cambria"/>
            </a:endParaRPr>
          </a:p>
          <a:p>
            <a:pPr marL="755650" lvl="1" indent="-342900">
              <a:spcBef>
                <a:spcPts val="60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10" dirty="0" smtClean="0">
                <a:latin typeface="Cambria"/>
                <a:cs typeface="Cambria"/>
              </a:rPr>
              <a:t>Variable </a:t>
            </a:r>
            <a:r>
              <a:rPr lang="en-US" sz="2400" b="1" dirty="0" smtClean="0">
                <a:latin typeface="Cambria"/>
                <a:cs typeface="Cambria"/>
              </a:rPr>
              <a:t>over</a:t>
            </a:r>
            <a:r>
              <a:rPr lang="en-US" sz="2400" b="1" spc="-5" dirty="0" smtClean="0">
                <a:latin typeface="Cambria"/>
                <a:cs typeface="Cambria"/>
              </a:rPr>
              <a:t> time.</a:t>
            </a:r>
            <a:endParaRPr lang="en-US" sz="2400" dirty="0" smtClean="0">
              <a:latin typeface="Cambria"/>
              <a:cs typeface="Cambria"/>
            </a:endParaRPr>
          </a:p>
          <a:p>
            <a:pPr marL="755650" lvl="1" indent="-342900">
              <a:spcBef>
                <a:spcPts val="59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Cambria"/>
                <a:cs typeface="Cambria"/>
              </a:rPr>
              <a:t>Only </a:t>
            </a:r>
            <a:r>
              <a:rPr lang="en-US" sz="2400" b="1" dirty="0" smtClean="0">
                <a:latin typeface="Cambria"/>
                <a:cs typeface="Cambria"/>
              </a:rPr>
              <a:t>one or </a:t>
            </a:r>
            <a:r>
              <a:rPr lang="en-US" sz="2400" b="1" spc="-5" dirty="0" smtClean="0">
                <a:latin typeface="Cambria"/>
                <a:cs typeface="Cambria"/>
              </a:rPr>
              <a:t>few joints</a:t>
            </a:r>
            <a:r>
              <a:rPr lang="en-US" sz="2400" b="1" spc="-110" dirty="0" smtClean="0">
                <a:latin typeface="Cambria"/>
                <a:cs typeface="Cambria"/>
              </a:rPr>
              <a:t> </a:t>
            </a:r>
            <a:r>
              <a:rPr lang="en-US" sz="2400" b="1" spc="-5" dirty="0" smtClean="0">
                <a:latin typeface="Cambria"/>
                <a:cs typeface="Cambria"/>
              </a:rPr>
              <a:t>involved.</a:t>
            </a:r>
            <a:endParaRPr lang="en-US" sz="2400" dirty="0" smtClean="0">
              <a:latin typeface="Cambria"/>
              <a:cs typeface="Cambria"/>
            </a:endParaRPr>
          </a:p>
          <a:p>
            <a:pPr lvl="1">
              <a:spcBef>
                <a:spcPts val="35"/>
              </a:spcBef>
              <a:buClr>
                <a:srgbClr val="FFFFFF"/>
              </a:buClr>
              <a:buFont typeface="Cambria"/>
              <a:buChar char="–"/>
            </a:pPr>
            <a:endParaRPr lang="en-US" sz="3950" dirty="0" smtClean="0">
              <a:latin typeface="Times New Roman"/>
              <a:cs typeface="Times New Roman"/>
            </a:endParaRPr>
          </a:p>
          <a:p>
            <a:pPr marL="355600"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sz="2800" b="1" spc="-10" dirty="0" smtClean="0">
                <a:latin typeface="Cambria"/>
                <a:cs typeface="Cambria"/>
              </a:rPr>
              <a:t>Morning stiffness </a:t>
            </a:r>
            <a:r>
              <a:rPr lang="en-US" sz="2800" b="1" spc="-5" dirty="0" smtClean="0">
                <a:latin typeface="Cambria"/>
                <a:cs typeface="Cambria"/>
              </a:rPr>
              <a:t>only</a:t>
            </a:r>
            <a:r>
              <a:rPr lang="en-US" sz="2800" b="1" spc="-30" dirty="0" smtClean="0">
                <a:latin typeface="Cambria"/>
                <a:cs typeface="Cambria"/>
              </a:rPr>
              <a:t> </a:t>
            </a:r>
            <a:r>
              <a:rPr lang="en-US" sz="2800" b="1" spc="-10" dirty="0" smtClean="0">
                <a:latin typeface="Cambria"/>
                <a:cs typeface="Cambria"/>
              </a:rPr>
              <a:t>brief</a:t>
            </a:r>
            <a:endParaRPr lang="en-US" sz="2800" dirty="0" smtClean="0">
              <a:latin typeface="Cambria"/>
              <a:cs typeface="Cambria"/>
            </a:endParaRPr>
          </a:p>
          <a:p>
            <a:pPr marL="355600">
              <a:lnSpc>
                <a:spcPct val="100000"/>
              </a:lnSpc>
              <a:spcBef>
                <a:spcPts val="80"/>
              </a:spcBef>
            </a:pPr>
            <a:r>
              <a:rPr lang="en-US" sz="2800" b="1" spc="-10" dirty="0" smtClean="0">
                <a:latin typeface="Cambria"/>
                <a:cs typeface="Cambria"/>
              </a:rPr>
              <a:t>&lt;30</a:t>
            </a:r>
            <a:r>
              <a:rPr lang="en-US" sz="2800" b="1" spc="-20" dirty="0" smtClean="0">
                <a:latin typeface="Cambria"/>
                <a:cs typeface="Cambria"/>
              </a:rPr>
              <a:t> </a:t>
            </a:r>
            <a:r>
              <a:rPr lang="en-US" sz="2800" b="1" spc="-10" dirty="0" smtClean="0">
                <a:latin typeface="Cambria"/>
                <a:cs typeface="Cambria"/>
              </a:rPr>
              <a:t>minutes.</a:t>
            </a:r>
            <a:endParaRPr lang="en-US" sz="2800" dirty="0" smtClean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None/>
            </a:pPr>
            <a:endParaRPr lang="en-US" sz="4100" dirty="0" smtClean="0">
              <a:latin typeface="Times New Roman"/>
              <a:cs typeface="Times New Roman"/>
            </a:endParaRPr>
          </a:p>
          <a:p>
            <a:pPr marL="355600"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sz="2800" b="1" spc="-10" dirty="0" smtClean="0">
                <a:latin typeface="Cambria"/>
                <a:cs typeface="Cambria"/>
              </a:rPr>
              <a:t>Restricted</a:t>
            </a:r>
            <a:r>
              <a:rPr lang="en-US" sz="2800" b="1" spc="-15" dirty="0" smtClean="0">
                <a:latin typeface="Cambria"/>
                <a:cs typeface="Cambria"/>
              </a:rPr>
              <a:t> </a:t>
            </a:r>
            <a:r>
              <a:rPr lang="en-US" sz="2800" b="1" spc="-10" dirty="0" smtClean="0">
                <a:latin typeface="Cambria"/>
                <a:cs typeface="Cambria"/>
              </a:rPr>
              <a:t>functionality:</a:t>
            </a:r>
            <a:endParaRPr lang="en-US" sz="2800" dirty="0" smtClean="0">
              <a:latin typeface="Cambria"/>
              <a:cs typeface="Cambria"/>
            </a:endParaRPr>
          </a:p>
          <a:p>
            <a:pPr marL="755650" lvl="1" indent="-342900">
              <a:spcBef>
                <a:spcPts val="60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Cambria"/>
                <a:cs typeface="Cambria"/>
              </a:rPr>
              <a:t>Capsular</a:t>
            </a:r>
            <a:r>
              <a:rPr lang="en-US" sz="2400" b="1" spc="-15" dirty="0" smtClean="0">
                <a:latin typeface="Cambria"/>
                <a:cs typeface="Cambria"/>
              </a:rPr>
              <a:t> </a:t>
            </a:r>
            <a:r>
              <a:rPr lang="en-US" sz="2400" b="1" spc="-5" dirty="0" smtClean="0">
                <a:latin typeface="Cambria"/>
                <a:cs typeface="Cambria"/>
              </a:rPr>
              <a:t>thickening.</a:t>
            </a:r>
            <a:endParaRPr lang="en-US" sz="2400" dirty="0" smtClean="0">
              <a:latin typeface="Cambria"/>
              <a:cs typeface="Cambria"/>
            </a:endParaRPr>
          </a:p>
          <a:p>
            <a:pPr marL="755650" lvl="1" indent="-342900">
              <a:spcBef>
                <a:spcPts val="59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Cambria"/>
                <a:cs typeface="Cambria"/>
              </a:rPr>
              <a:t>Blocking by</a:t>
            </a:r>
            <a:r>
              <a:rPr lang="en-US" sz="2400" b="1" spc="-25" dirty="0" smtClean="0">
                <a:latin typeface="Cambria"/>
                <a:cs typeface="Cambria"/>
              </a:rPr>
              <a:t> </a:t>
            </a:r>
            <a:r>
              <a:rPr lang="en-US" sz="2400" b="1" spc="-5" dirty="0" err="1" smtClean="0">
                <a:latin typeface="Cambria"/>
                <a:cs typeface="Cambria"/>
              </a:rPr>
              <a:t>osteophytes</a:t>
            </a:r>
            <a:r>
              <a:rPr lang="en-US" sz="2400" b="1" spc="-5" dirty="0" smtClean="0">
                <a:latin typeface="Cambria"/>
                <a:cs typeface="Cambria"/>
              </a:rPr>
              <a:t>.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5821363"/>
          </a:xfrm>
        </p:spPr>
        <p:txBody>
          <a:bodyPr/>
          <a:lstStyle/>
          <a:p>
            <a:pPr marL="1964689" marR="5080" indent="-153162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spc="-5" dirty="0" smtClean="0">
                <a:latin typeface="Times New Roman" pitchFamily="18" charset="0"/>
                <a:cs typeface="Times New Roman" pitchFamily="18" charset="0"/>
              </a:rPr>
              <a:t>CLINICAL FINDINGS IN NODAL  GENERALIZED</a:t>
            </a:r>
            <a:r>
              <a:rPr lang="en-US" sz="20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OA</a:t>
            </a:r>
          </a:p>
          <a:p>
            <a:pPr marL="1964689" marR="5080" indent="-1531620">
              <a:lnSpc>
                <a:spcPct val="100000"/>
              </a:lnSpc>
              <a:spcBef>
                <a:spcPts val="10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150"/>
              </a:lnSpc>
              <a:buNone/>
            </a:pPr>
            <a:r>
              <a:rPr lang="en-US" sz="2000" spc="-5" dirty="0" smtClean="0">
                <a:latin typeface="Times New Roman" pitchFamily="18" charset="0"/>
                <a:cs typeface="Times New Roman" pitchFamily="18" charset="0"/>
              </a:rPr>
              <a:t>Presentation typically in women. (40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&amp; 50</a:t>
            </a:r>
            <a:r>
              <a:rPr lang="en-US"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pc="-5" dirty="0" smtClean="0">
                <a:latin typeface="Times New Roman" pitchFamily="18" charset="0"/>
                <a:cs typeface="Times New Roman" pitchFamily="18" charset="0"/>
              </a:rPr>
              <a:t>years)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8739" y="2296159"/>
            <a:ext cx="12814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mbria"/>
              <a:buChar char="•"/>
            </a:pP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lnSpc>
                <a:spcPct val="100000"/>
              </a:lnSpc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fne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ss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8739" y="3611879"/>
            <a:ext cx="127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•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381000" y="3563620"/>
            <a:ext cx="4741545" cy="75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20800"/>
              </a:lnSpc>
              <a:spcBef>
                <a:spcPts val="10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Swelling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one or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few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finger interphalangeal  joints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distal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latin typeface="Times New Roman" pitchFamily="18" charset="0"/>
                <a:cs typeface="Times New Roman" pitchFamily="18" charset="0"/>
              </a:rPr>
              <a:t>proximal).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78739" y="4606290"/>
            <a:ext cx="127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•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421640" y="4613909"/>
            <a:ext cx="42786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Heberden’s nodes (+/- Bouchard’s</a:t>
            </a:r>
            <a:r>
              <a:rPr sz="2000" b="1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nodes).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8739" y="5267959"/>
            <a:ext cx="127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•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421640" y="5276850"/>
            <a:ext cx="563816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Involvement of first carpometacarpal joint is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common.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78739" y="5930900"/>
            <a:ext cx="127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•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421640" y="5938520"/>
            <a:ext cx="52470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Predisposition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OA at other joints specially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knees.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5194300" y="2114550"/>
            <a:ext cx="39497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622300" y="351790"/>
            <a:ext cx="7891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CLINICAL FINDINGS IN KNEE</a:t>
            </a:r>
            <a:r>
              <a:rPr spc="-35" dirty="0"/>
              <a:t> </a:t>
            </a:r>
            <a:r>
              <a:rPr dirty="0"/>
              <a:t>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77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78739" y="1229359"/>
            <a:ext cx="7587615" cy="125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mbria"/>
                <a:cs typeface="Cambria"/>
              </a:rPr>
              <a:t>Targets patello-femoral </a:t>
            </a:r>
            <a:r>
              <a:rPr sz="1800" b="1" dirty="0">
                <a:latin typeface="Cambria"/>
                <a:cs typeface="Cambria"/>
              </a:rPr>
              <a:t>&amp; </a:t>
            </a:r>
            <a:r>
              <a:rPr sz="1800" b="1" spc="-5" dirty="0">
                <a:latin typeface="Cambria"/>
                <a:cs typeface="Cambria"/>
              </a:rPr>
              <a:t>medial tibio-femoral compartments of</a:t>
            </a:r>
            <a:r>
              <a:rPr sz="1800" b="1" spc="1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knee.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mbria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mbria"/>
                <a:cs typeface="Cambria"/>
              </a:rPr>
              <a:t>Pain is localized </a:t>
            </a:r>
            <a:r>
              <a:rPr sz="1800" b="1" dirty="0">
                <a:latin typeface="Cambria"/>
                <a:cs typeface="Cambria"/>
              </a:rPr>
              <a:t>to </a:t>
            </a:r>
            <a:r>
              <a:rPr sz="1800" b="1" spc="-5" dirty="0">
                <a:latin typeface="Cambria"/>
                <a:cs typeface="Cambria"/>
              </a:rPr>
              <a:t>anterior or medial aspect of knee </a:t>
            </a:r>
            <a:r>
              <a:rPr sz="1800" b="1" dirty="0">
                <a:latin typeface="Cambria"/>
                <a:cs typeface="Cambria"/>
              </a:rPr>
              <a:t>&amp; </a:t>
            </a:r>
            <a:r>
              <a:rPr sz="1800" b="1" spc="-5" dirty="0">
                <a:latin typeface="Cambria"/>
                <a:cs typeface="Cambria"/>
              </a:rPr>
              <a:t>upper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tibia.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8739" y="254635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21640" y="2553970"/>
            <a:ext cx="1069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Jerky</a:t>
            </a:r>
            <a:r>
              <a:rPr sz="1800" b="1" spc="-7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gait.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8739" y="320802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421640" y="3216909"/>
            <a:ext cx="173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Varus</a:t>
            </a:r>
            <a:r>
              <a:rPr sz="1800" b="1" spc="-7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deformity.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78739" y="3870959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421640" y="3879850"/>
            <a:ext cx="41192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Joint line </a:t>
            </a:r>
            <a:r>
              <a:rPr sz="1800" b="1" dirty="0">
                <a:latin typeface="Cambria"/>
                <a:cs typeface="Cambria"/>
              </a:rPr>
              <a:t>&amp;/or </a:t>
            </a:r>
            <a:r>
              <a:rPr sz="1800" b="1" spc="-5" dirty="0">
                <a:latin typeface="Cambria"/>
                <a:cs typeface="Cambria"/>
              </a:rPr>
              <a:t>periarticular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tenderness.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78739" y="453390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421640" y="4541520"/>
            <a:ext cx="44011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Weakness </a:t>
            </a:r>
            <a:r>
              <a:rPr sz="1800" b="1" dirty="0">
                <a:latin typeface="Cambria"/>
                <a:cs typeface="Cambria"/>
              </a:rPr>
              <a:t>&amp; </a:t>
            </a:r>
            <a:r>
              <a:rPr sz="1800" b="1" spc="-5" dirty="0">
                <a:latin typeface="Cambria"/>
                <a:cs typeface="Cambria"/>
              </a:rPr>
              <a:t>wasting of quadriceps</a:t>
            </a:r>
            <a:r>
              <a:rPr sz="1800" b="1" spc="-3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muscle.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78739" y="5204459"/>
            <a:ext cx="3452495" cy="125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mbria"/>
                <a:cs typeface="Cambria"/>
              </a:rPr>
              <a:t>Restricted extension </a:t>
            </a:r>
            <a:r>
              <a:rPr sz="1800" b="1" dirty="0">
                <a:latin typeface="Cambria"/>
                <a:cs typeface="Cambria"/>
              </a:rPr>
              <a:t>&amp;</a:t>
            </a:r>
            <a:r>
              <a:rPr sz="1800" b="1" spc="-3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flexion.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mbria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mbria"/>
                <a:cs typeface="Cambria"/>
              </a:rPr>
              <a:t>Bony swelling around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joint.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848360" y="314959"/>
            <a:ext cx="7442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CLINICAL FINDINGS IN HIP</a:t>
            </a:r>
            <a:r>
              <a:rPr spc="-30" dirty="0"/>
              <a:t> </a:t>
            </a:r>
            <a:r>
              <a:rPr dirty="0"/>
              <a:t>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58975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78739" y="136525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21640" y="1374140"/>
            <a:ext cx="72599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Targets mostly superior aspect </a:t>
            </a:r>
            <a:r>
              <a:rPr sz="1800" b="1" dirty="0">
                <a:latin typeface="Cambria"/>
                <a:cs typeface="Cambria"/>
              </a:rPr>
              <a:t>&amp; </a:t>
            </a:r>
            <a:r>
              <a:rPr sz="1800" b="1" spc="-5" dirty="0">
                <a:latin typeface="Cambria"/>
                <a:cs typeface="Cambria"/>
              </a:rPr>
              <a:t>less commonly medial aspect </a:t>
            </a:r>
            <a:r>
              <a:rPr sz="1800" b="1" dirty="0">
                <a:latin typeface="Cambria"/>
                <a:cs typeface="Cambria"/>
              </a:rPr>
              <a:t>of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joint.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8739" y="202819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21640" y="2035809"/>
            <a:ext cx="38252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Pain is maximally deep in groin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area.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78739" y="2691129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421640" y="2698750"/>
            <a:ext cx="1395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Antalgic</a:t>
            </a:r>
            <a:r>
              <a:rPr sz="1800" b="1" spc="-6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gait.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78739" y="335280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421640" y="3361690"/>
            <a:ext cx="56718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Weakness </a:t>
            </a:r>
            <a:r>
              <a:rPr sz="1800" b="1" dirty="0">
                <a:latin typeface="Cambria"/>
                <a:cs typeface="Cambria"/>
              </a:rPr>
              <a:t>&amp; </a:t>
            </a:r>
            <a:r>
              <a:rPr sz="1800" b="1" spc="-5" dirty="0">
                <a:latin typeface="Cambria"/>
                <a:cs typeface="Cambria"/>
              </a:rPr>
              <a:t>wasting of muscles (quadriceps </a:t>
            </a:r>
            <a:r>
              <a:rPr sz="1800" b="1" dirty="0">
                <a:latin typeface="Cambria"/>
                <a:cs typeface="Cambria"/>
              </a:rPr>
              <a:t>&amp;</a:t>
            </a:r>
            <a:r>
              <a:rPr sz="1800" b="1" spc="-5" dirty="0">
                <a:latin typeface="Cambria"/>
                <a:cs typeface="Cambria"/>
              </a:rPr>
              <a:t> gluteal).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78739" y="4023359"/>
            <a:ext cx="51936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mbria"/>
                <a:cs typeface="Cambria"/>
              </a:rPr>
              <a:t>Pain </a:t>
            </a:r>
            <a:r>
              <a:rPr sz="1800" b="1" dirty="0">
                <a:latin typeface="Cambria"/>
                <a:cs typeface="Cambria"/>
              </a:rPr>
              <a:t>&amp; </a:t>
            </a:r>
            <a:r>
              <a:rPr sz="1800" b="1" spc="-5" dirty="0">
                <a:latin typeface="Cambria"/>
                <a:cs typeface="Cambria"/>
              </a:rPr>
              <a:t>restricted internal rotation with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flexion.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6443979" y="1652270"/>
            <a:ext cx="2590800" cy="518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32079" y="424179"/>
            <a:ext cx="8872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CLINICAL FEATURES IN EROSIVE</a:t>
            </a:r>
            <a:r>
              <a:rPr spc="-25" dirty="0"/>
              <a:t> </a:t>
            </a:r>
            <a:r>
              <a:rPr dirty="0"/>
              <a:t>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686800" cy="58213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78739" y="1661159"/>
            <a:ext cx="5130800" cy="125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mbria"/>
                <a:cs typeface="Cambria"/>
              </a:rPr>
              <a:t>Preferentially targeting proximal</a:t>
            </a:r>
            <a:r>
              <a:rPr sz="1800" b="1" spc="-1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IPJs.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mbria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mbria"/>
                <a:cs typeface="Cambria"/>
              </a:rPr>
              <a:t>Common development of IPJ lateral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instability.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8739" y="297815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421640" y="2985770"/>
            <a:ext cx="33623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Sub-chondral erosions on</a:t>
            </a:r>
            <a:r>
              <a:rPr sz="1800" b="1" spc="-3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x-rays.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8739" y="363982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•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421640" y="3648709"/>
            <a:ext cx="17373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mbria"/>
                <a:cs typeface="Cambria"/>
              </a:rPr>
              <a:t>Ankylosis </a:t>
            </a:r>
            <a:r>
              <a:rPr sz="1800" b="1" dirty="0">
                <a:latin typeface="Cambria"/>
                <a:cs typeface="Cambria"/>
              </a:rPr>
              <a:t>of</a:t>
            </a:r>
            <a:r>
              <a:rPr sz="1800" b="1" spc="-7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IPJs.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5218429" y="2382520"/>
            <a:ext cx="3925570" cy="447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INVESTIGATIONS</a:t>
            </a:r>
          </a:p>
          <a:p>
            <a:pPr marL="355600"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b="1" u="heavy" spc="-5" dirty="0" smtClean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PLAIN</a:t>
            </a:r>
            <a:r>
              <a:rPr lang="en-US" b="1" u="heavy" spc="-35" dirty="0" smtClean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 </a:t>
            </a:r>
            <a:r>
              <a:rPr lang="en-US" b="1" u="heavy" spc="-5" dirty="0" smtClean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X-RAY:</a:t>
            </a:r>
            <a:r>
              <a:rPr lang="en-US" b="1" u="heavy" spc="25" dirty="0" smtClean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 </a:t>
            </a:r>
            <a:endParaRPr lang="en-US" dirty="0" smtClean="0">
              <a:latin typeface="Cambria"/>
              <a:cs typeface="Cambria"/>
            </a:endParaRPr>
          </a:p>
          <a:p>
            <a:pPr>
              <a:spcBef>
                <a:spcPts val="55"/>
              </a:spcBef>
              <a:buClr>
                <a:srgbClr val="FFBF00"/>
              </a:buClr>
              <a:buFont typeface="Cambria"/>
              <a:buChar char="•"/>
            </a:pPr>
            <a:endParaRPr lang="en-US" sz="3500" dirty="0" smtClean="0">
              <a:latin typeface="Times New Roman"/>
              <a:cs typeface="Times New Roman"/>
            </a:endParaRPr>
          </a:p>
          <a:p>
            <a:pPr marL="755650" marR="370205" lvl="1"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Cambria"/>
                <a:cs typeface="Cambria"/>
              </a:rPr>
              <a:t>JOINT SPACE  </a:t>
            </a:r>
            <a:r>
              <a:rPr lang="en-US" sz="2400" b="1" spc="-10" dirty="0" smtClean="0">
                <a:latin typeface="Cambria"/>
                <a:cs typeface="Cambria"/>
              </a:rPr>
              <a:t>N</a:t>
            </a:r>
            <a:r>
              <a:rPr lang="en-US" sz="2400" b="1" dirty="0" smtClean="0">
                <a:latin typeface="Cambria"/>
                <a:cs typeface="Cambria"/>
              </a:rPr>
              <a:t>A</a:t>
            </a:r>
            <a:r>
              <a:rPr lang="en-US" sz="2400" b="1" spc="-10" dirty="0" smtClean="0">
                <a:latin typeface="Cambria"/>
                <a:cs typeface="Cambria"/>
              </a:rPr>
              <a:t>RR</a:t>
            </a:r>
            <a:r>
              <a:rPr lang="en-US" sz="2400" b="1" spc="-5" dirty="0" smtClean="0">
                <a:latin typeface="Cambria"/>
                <a:cs typeface="Cambria"/>
              </a:rPr>
              <a:t>OWI</a:t>
            </a:r>
            <a:r>
              <a:rPr lang="en-US" sz="2400" b="1" spc="-10" dirty="0" smtClean="0">
                <a:latin typeface="Cambria"/>
                <a:cs typeface="Cambria"/>
              </a:rPr>
              <a:t>N</a:t>
            </a:r>
            <a:r>
              <a:rPr lang="en-US" sz="2400" b="1" dirty="0" smtClean="0">
                <a:latin typeface="Cambria"/>
                <a:cs typeface="Cambria"/>
              </a:rPr>
              <a:t>G</a:t>
            </a:r>
            <a:endParaRPr lang="en-US" sz="2400" dirty="0" smtClean="0">
              <a:latin typeface="Cambria"/>
              <a:cs typeface="Cambria"/>
            </a:endParaRPr>
          </a:p>
          <a:p>
            <a:pPr marL="755650" marR="50165" lvl="1">
              <a:spcBef>
                <a:spcPts val="59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Cambria"/>
                <a:cs typeface="Cambria"/>
              </a:rPr>
              <a:t>SUBC</a:t>
            </a:r>
            <a:r>
              <a:rPr lang="en-US" sz="2400" b="1" dirty="0" smtClean="0">
                <a:latin typeface="Cambria"/>
                <a:cs typeface="Cambria"/>
              </a:rPr>
              <a:t>H</a:t>
            </a:r>
            <a:r>
              <a:rPr lang="en-US" sz="2400" b="1" spc="-15" dirty="0" smtClean="0">
                <a:latin typeface="Cambria"/>
                <a:cs typeface="Cambria"/>
              </a:rPr>
              <a:t>O</a:t>
            </a:r>
            <a:r>
              <a:rPr lang="en-US" sz="2400" b="1" dirty="0" smtClean="0">
                <a:latin typeface="Cambria"/>
                <a:cs typeface="Cambria"/>
              </a:rPr>
              <a:t>N</a:t>
            </a:r>
            <a:r>
              <a:rPr lang="en-US" sz="2400" b="1" spc="-5" dirty="0" smtClean="0">
                <a:latin typeface="Cambria"/>
                <a:cs typeface="Cambria"/>
              </a:rPr>
              <a:t>D</a:t>
            </a:r>
            <a:r>
              <a:rPr lang="en-US" sz="2400" b="1" spc="-10" dirty="0" smtClean="0">
                <a:latin typeface="Cambria"/>
                <a:cs typeface="Cambria"/>
              </a:rPr>
              <a:t>R</a:t>
            </a:r>
            <a:r>
              <a:rPr lang="en-US" sz="2400" b="1" dirty="0" smtClean="0">
                <a:latin typeface="Cambria"/>
                <a:cs typeface="Cambria"/>
              </a:rPr>
              <a:t>AL  </a:t>
            </a:r>
            <a:r>
              <a:rPr lang="en-US" sz="2400" b="1" spc="-10" dirty="0" smtClean="0">
                <a:latin typeface="Cambria"/>
                <a:cs typeface="Cambria"/>
              </a:rPr>
              <a:t>SCLEROSIS</a:t>
            </a:r>
            <a:endParaRPr lang="en-US" sz="2400" dirty="0" smtClean="0">
              <a:latin typeface="Cambria"/>
              <a:cs typeface="Cambria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 smtClean="0"/>
              <a:t>MARGINAL OSTEOPHYTES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/>
          <p:cNvSpPr txBox="1">
            <a:spLocks noGrp="1"/>
          </p:cNvSpPr>
          <p:nvPr>
            <p:ph type="title"/>
          </p:nvPr>
        </p:nvSpPr>
        <p:spPr>
          <a:xfrm>
            <a:off x="2428239" y="243840"/>
            <a:ext cx="42837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object 2"/>
          <p:cNvSpPr txBox="1"/>
          <p:nvPr/>
        </p:nvSpPr>
        <p:spPr>
          <a:xfrm>
            <a:off x="78739" y="922020"/>
            <a:ext cx="2784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3200" b="1" i="1" u="heavy" spc="-5" dirty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BLOOD</a:t>
            </a:r>
            <a:r>
              <a:rPr sz="3200" b="1" i="1" u="heavy" spc="-60" dirty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 </a:t>
            </a:r>
            <a:r>
              <a:rPr sz="3200" b="1" i="1" u="heavy" spc="-5" dirty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TEST: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35940" y="1410970"/>
            <a:ext cx="943610" cy="153797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10"/>
              </a:spcBef>
              <a:buFont typeface="Cambria"/>
              <a:buChar char="–"/>
              <a:tabLst>
                <a:tab pos="298450" algn="l"/>
              </a:tabLst>
            </a:pPr>
            <a:r>
              <a:rPr sz="2800" b="1" i="1" spc="-5" dirty="0">
                <a:latin typeface="Cambria"/>
                <a:cs typeface="Cambria"/>
              </a:rPr>
              <a:t>FBC</a:t>
            </a:r>
            <a:endParaRPr sz="280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spcBef>
                <a:spcPts val="610"/>
              </a:spcBef>
              <a:buFont typeface="Cambria"/>
              <a:buChar char="–"/>
              <a:tabLst>
                <a:tab pos="298450" algn="l"/>
              </a:tabLst>
            </a:pPr>
            <a:r>
              <a:rPr sz="2800" b="1" i="1" spc="-5" dirty="0">
                <a:latin typeface="Cambria"/>
                <a:cs typeface="Cambria"/>
              </a:rPr>
              <a:t>ESR</a:t>
            </a:r>
            <a:endParaRPr sz="280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spcBef>
                <a:spcPts val="610"/>
              </a:spcBef>
              <a:buFont typeface="Cambria"/>
              <a:buChar char="–"/>
              <a:tabLst>
                <a:tab pos="298450" algn="l"/>
              </a:tabLst>
            </a:pPr>
            <a:r>
              <a:rPr sz="2800" b="1" i="1" dirty="0">
                <a:latin typeface="Cambria"/>
                <a:cs typeface="Cambria"/>
              </a:rPr>
              <a:t>C</a:t>
            </a:r>
            <a:r>
              <a:rPr sz="2800" b="1" i="1" spc="-10" dirty="0">
                <a:latin typeface="Cambria"/>
                <a:cs typeface="Cambria"/>
              </a:rPr>
              <a:t>R</a:t>
            </a:r>
            <a:r>
              <a:rPr sz="2800" b="1" i="1" dirty="0">
                <a:latin typeface="Cambria"/>
                <a:cs typeface="Cambria"/>
              </a:rPr>
              <a:t>P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2510503" y="1410970"/>
            <a:ext cx="1530985" cy="1537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85" algn="just">
              <a:lnSpc>
                <a:spcPct val="118200"/>
              </a:lnSpc>
              <a:spcBef>
                <a:spcPts val="95"/>
              </a:spcBef>
            </a:pPr>
            <a:r>
              <a:rPr sz="2800" b="1" i="1" spc="-10" dirty="0">
                <a:latin typeface="Cambria"/>
                <a:cs typeface="Cambria"/>
              </a:rPr>
              <a:t>NORMAL.  NORMAL.  NORMAL.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8739" y="3002279"/>
            <a:ext cx="6905625" cy="2575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  <a:tabLst>
                <a:tab pos="5193030" algn="l"/>
              </a:tabLst>
            </a:pPr>
            <a:r>
              <a:rPr sz="2800" dirty="0">
                <a:latin typeface="Cambria"/>
                <a:cs typeface="Cambria"/>
              </a:rPr>
              <a:t>–</a:t>
            </a:r>
            <a:r>
              <a:rPr sz="2800" spc="229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RH</a:t>
            </a:r>
            <a:r>
              <a:rPr sz="2800" b="1" i="1" spc="-5" dirty="0">
                <a:latin typeface="Cambria"/>
                <a:cs typeface="Cambria"/>
              </a:rPr>
              <a:t>EUMA</a:t>
            </a:r>
            <a:r>
              <a:rPr sz="2800" b="1" i="1" spc="-10" dirty="0">
                <a:latin typeface="Cambria"/>
                <a:cs typeface="Cambria"/>
              </a:rPr>
              <a:t>T</a:t>
            </a:r>
            <a:r>
              <a:rPr sz="2800" b="1" i="1" spc="-15" dirty="0">
                <a:latin typeface="Cambria"/>
                <a:cs typeface="Cambria"/>
              </a:rPr>
              <a:t>O</a:t>
            </a:r>
            <a:r>
              <a:rPr sz="2800" b="1" i="1" dirty="0">
                <a:latin typeface="Cambria"/>
                <a:cs typeface="Cambria"/>
              </a:rPr>
              <a:t>ID</a:t>
            </a:r>
            <a:r>
              <a:rPr sz="2800" b="1" i="1" spc="-1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FAC</a:t>
            </a:r>
            <a:r>
              <a:rPr sz="2800" b="1" i="1" spc="-10" dirty="0">
                <a:latin typeface="Cambria"/>
                <a:cs typeface="Cambria"/>
              </a:rPr>
              <a:t>T</a:t>
            </a:r>
            <a:r>
              <a:rPr sz="2800" b="1" i="1" spc="-5" dirty="0">
                <a:latin typeface="Cambria"/>
                <a:cs typeface="Cambria"/>
              </a:rPr>
              <a:t>O</a:t>
            </a:r>
            <a:r>
              <a:rPr sz="2800" b="1" i="1" dirty="0">
                <a:latin typeface="Cambria"/>
                <a:cs typeface="Cambria"/>
              </a:rPr>
              <a:t>R	</a:t>
            </a:r>
            <a:r>
              <a:rPr sz="2800" b="1" i="1" spc="-5" dirty="0">
                <a:latin typeface="Cambria"/>
                <a:cs typeface="Cambria"/>
              </a:rPr>
              <a:t>NEGA</a:t>
            </a:r>
            <a:r>
              <a:rPr sz="2800" b="1" i="1" spc="-10" dirty="0">
                <a:latin typeface="Cambria"/>
                <a:cs typeface="Cambria"/>
              </a:rPr>
              <a:t>T</a:t>
            </a:r>
            <a:r>
              <a:rPr sz="2800" b="1" i="1" dirty="0">
                <a:latin typeface="Cambria"/>
                <a:cs typeface="Cambria"/>
              </a:rPr>
              <a:t>I</a:t>
            </a:r>
            <a:r>
              <a:rPr sz="2800" b="1" i="1" spc="-5" dirty="0">
                <a:latin typeface="Cambria"/>
                <a:cs typeface="Cambria"/>
              </a:rPr>
              <a:t>VE.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sz="3200" b="1" i="1" u="heavy" spc="-5" dirty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SYNOVIAL FLUID</a:t>
            </a:r>
            <a:r>
              <a:rPr sz="3200" b="1" i="1" u="heavy" dirty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 </a:t>
            </a:r>
            <a:r>
              <a:rPr sz="3200" b="1" i="1" u="heavy" spc="-5" dirty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ANALYSIS:</a:t>
            </a:r>
            <a:endParaRPr sz="32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spcBef>
                <a:spcPts val="620"/>
              </a:spcBef>
              <a:buFont typeface="Cambria"/>
              <a:buChar char="–"/>
              <a:tabLst>
                <a:tab pos="755650" algn="l"/>
              </a:tabLst>
            </a:pPr>
            <a:r>
              <a:rPr sz="2800" b="1" i="1" spc="-5" dirty="0">
                <a:latin typeface="Cambria"/>
                <a:cs typeface="Cambria"/>
              </a:rPr>
              <a:t>VISCOUS WITH </a:t>
            </a:r>
            <a:r>
              <a:rPr sz="2800" b="1" i="1" spc="-10" dirty="0">
                <a:latin typeface="Cambria"/>
                <a:cs typeface="Cambria"/>
              </a:rPr>
              <a:t>LOW</a:t>
            </a:r>
            <a:r>
              <a:rPr sz="2800" b="1" i="1" spc="-3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TURBIDITY.</a:t>
            </a:r>
            <a:endParaRPr sz="2800">
              <a:latin typeface="Cambria"/>
              <a:cs typeface="Cambria"/>
            </a:endParaRPr>
          </a:p>
          <a:p>
            <a:pPr marL="755650" lvl="1" indent="-285750">
              <a:lnSpc>
                <a:spcPct val="100000"/>
              </a:lnSpc>
              <a:spcBef>
                <a:spcPts val="620"/>
              </a:spcBef>
              <a:buFont typeface="Cambria"/>
              <a:buChar char="–"/>
              <a:tabLst>
                <a:tab pos="755650" algn="l"/>
              </a:tabLst>
            </a:pPr>
            <a:r>
              <a:rPr sz="2800" b="1" i="1" spc="-5" dirty="0">
                <a:latin typeface="Cambria"/>
                <a:cs typeface="Cambria"/>
              </a:rPr>
              <a:t>CPPD </a:t>
            </a:r>
            <a:r>
              <a:rPr sz="2800" b="1" i="1" dirty="0">
                <a:latin typeface="Cambria"/>
                <a:cs typeface="Cambria"/>
              </a:rPr>
              <a:t>&amp; </a:t>
            </a:r>
            <a:r>
              <a:rPr sz="2800" b="1" i="1" spc="-5" dirty="0">
                <a:latin typeface="Cambria"/>
                <a:cs typeface="Cambria"/>
              </a:rPr>
              <a:t>CALCIUM</a:t>
            </a:r>
            <a:r>
              <a:rPr sz="2800" b="1" i="1" spc="-4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PHOSPHATE.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1672589" y="1628139"/>
            <a:ext cx="631190" cy="311150"/>
          </a:xfrm>
          <a:custGeom>
            <a:avLst/>
            <a:gdLst/>
            <a:ahLst/>
            <a:cxnLst/>
            <a:rect l="l" t="t" r="r" b="b"/>
            <a:pathLst>
              <a:path w="631189" h="311150">
                <a:moveTo>
                  <a:pt x="474980" y="0"/>
                </a:moveTo>
                <a:lnTo>
                  <a:pt x="474980" y="77470"/>
                </a:lnTo>
                <a:lnTo>
                  <a:pt x="0" y="77470"/>
                </a:lnTo>
                <a:lnTo>
                  <a:pt x="0" y="233680"/>
                </a:lnTo>
                <a:lnTo>
                  <a:pt x="474980" y="233680"/>
                </a:lnTo>
                <a:lnTo>
                  <a:pt x="474980" y="311150"/>
                </a:lnTo>
                <a:lnTo>
                  <a:pt x="631190" y="156210"/>
                </a:lnTo>
                <a:lnTo>
                  <a:pt x="47498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672589" y="1628139"/>
            <a:ext cx="631190" cy="311150"/>
          </a:xfrm>
          <a:custGeom>
            <a:avLst/>
            <a:gdLst/>
            <a:ahLst/>
            <a:cxnLst/>
            <a:rect l="l" t="t" r="r" b="b"/>
            <a:pathLst>
              <a:path w="631189" h="311150">
                <a:moveTo>
                  <a:pt x="0" y="77470"/>
                </a:moveTo>
                <a:lnTo>
                  <a:pt x="474980" y="77470"/>
                </a:lnTo>
                <a:lnTo>
                  <a:pt x="474980" y="0"/>
                </a:lnTo>
                <a:lnTo>
                  <a:pt x="631190" y="156210"/>
                </a:lnTo>
                <a:lnTo>
                  <a:pt x="474980" y="311150"/>
                </a:lnTo>
                <a:lnTo>
                  <a:pt x="474980" y="233680"/>
                </a:lnTo>
                <a:lnTo>
                  <a:pt x="0" y="233680"/>
                </a:lnTo>
                <a:lnTo>
                  <a:pt x="0" y="77470"/>
                </a:lnTo>
                <a:close/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672589" y="16281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2303779" y="19405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1672589" y="2133600"/>
            <a:ext cx="631190" cy="267970"/>
          </a:xfrm>
          <a:custGeom>
            <a:avLst/>
            <a:gdLst/>
            <a:ahLst/>
            <a:cxnLst/>
            <a:rect l="l" t="t" r="r" b="b"/>
            <a:pathLst>
              <a:path w="631189" h="267969">
                <a:moveTo>
                  <a:pt x="496570" y="0"/>
                </a:moveTo>
                <a:lnTo>
                  <a:pt x="496570" y="67310"/>
                </a:lnTo>
                <a:lnTo>
                  <a:pt x="0" y="67310"/>
                </a:lnTo>
                <a:lnTo>
                  <a:pt x="0" y="200660"/>
                </a:lnTo>
                <a:lnTo>
                  <a:pt x="496570" y="200660"/>
                </a:lnTo>
                <a:lnTo>
                  <a:pt x="496570" y="267970"/>
                </a:lnTo>
                <a:lnTo>
                  <a:pt x="631190" y="134620"/>
                </a:lnTo>
                <a:lnTo>
                  <a:pt x="49657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1672589" y="2133600"/>
            <a:ext cx="631190" cy="267970"/>
          </a:xfrm>
          <a:custGeom>
            <a:avLst/>
            <a:gdLst/>
            <a:ahLst/>
            <a:cxnLst/>
            <a:rect l="l" t="t" r="r" b="b"/>
            <a:pathLst>
              <a:path w="631189" h="267969">
                <a:moveTo>
                  <a:pt x="0" y="67310"/>
                </a:moveTo>
                <a:lnTo>
                  <a:pt x="496570" y="67310"/>
                </a:lnTo>
                <a:lnTo>
                  <a:pt x="496570" y="0"/>
                </a:lnTo>
                <a:lnTo>
                  <a:pt x="631190" y="134620"/>
                </a:lnTo>
                <a:lnTo>
                  <a:pt x="496570" y="267970"/>
                </a:lnTo>
                <a:lnTo>
                  <a:pt x="496570" y="200660"/>
                </a:lnTo>
                <a:lnTo>
                  <a:pt x="0" y="200660"/>
                </a:lnTo>
                <a:lnTo>
                  <a:pt x="0" y="67310"/>
                </a:lnTo>
                <a:close/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/>
          <p:nvPr/>
        </p:nvSpPr>
        <p:spPr>
          <a:xfrm>
            <a:off x="1672589" y="213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2303779" y="2401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1672589" y="2565400"/>
            <a:ext cx="631190" cy="287020"/>
          </a:xfrm>
          <a:custGeom>
            <a:avLst/>
            <a:gdLst/>
            <a:ahLst/>
            <a:cxnLst/>
            <a:rect l="l" t="t" r="r" b="b"/>
            <a:pathLst>
              <a:path w="631189" h="287019">
                <a:moveTo>
                  <a:pt x="487680" y="0"/>
                </a:moveTo>
                <a:lnTo>
                  <a:pt x="487680" y="71120"/>
                </a:lnTo>
                <a:lnTo>
                  <a:pt x="0" y="71120"/>
                </a:lnTo>
                <a:lnTo>
                  <a:pt x="0" y="215900"/>
                </a:lnTo>
                <a:lnTo>
                  <a:pt x="487680" y="215900"/>
                </a:lnTo>
                <a:lnTo>
                  <a:pt x="487680" y="287020"/>
                </a:lnTo>
                <a:lnTo>
                  <a:pt x="631190" y="143510"/>
                </a:lnTo>
                <a:lnTo>
                  <a:pt x="48768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1672589" y="2565400"/>
            <a:ext cx="631190" cy="287020"/>
          </a:xfrm>
          <a:custGeom>
            <a:avLst/>
            <a:gdLst/>
            <a:ahLst/>
            <a:cxnLst/>
            <a:rect l="l" t="t" r="r" b="b"/>
            <a:pathLst>
              <a:path w="631189" h="287019">
                <a:moveTo>
                  <a:pt x="0" y="71120"/>
                </a:moveTo>
                <a:lnTo>
                  <a:pt x="487680" y="71120"/>
                </a:lnTo>
                <a:lnTo>
                  <a:pt x="487680" y="0"/>
                </a:lnTo>
                <a:lnTo>
                  <a:pt x="631190" y="143510"/>
                </a:lnTo>
                <a:lnTo>
                  <a:pt x="487680" y="287020"/>
                </a:lnTo>
                <a:lnTo>
                  <a:pt x="487680" y="215900"/>
                </a:lnTo>
                <a:lnTo>
                  <a:pt x="0" y="215900"/>
                </a:lnTo>
                <a:lnTo>
                  <a:pt x="0" y="71120"/>
                </a:lnTo>
                <a:close/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1672589" y="2565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2303779" y="285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4546600" y="3072129"/>
            <a:ext cx="673100" cy="375920"/>
          </a:xfrm>
          <a:custGeom>
            <a:avLst/>
            <a:gdLst/>
            <a:ahLst/>
            <a:cxnLst/>
            <a:rect l="l" t="t" r="r" b="b"/>
            <a:pathLst>
              <a:path w="673100" h="375920">
                <a:moveTo>
                  <a:pt x="485139" y="0"/>
                </a:moveTo>
                <a:lnTo>
                  <a:pt x="485139" y="93980"/>
                </a:lnTo>
                <a:lnTo>
                  <a:pt x="0" y="93980"/>
                </a:lnTo>
                <a:lnTo>
                  <a:pt x="0" y="281940"/>
                </a:lnTo>
                <a:lnTo>
                  <a:pt x="485139" y="281940"/>
                </a:lnTo>
                <a:lnTo>
                  <a:pt x="485139" y="375920"/>
                </a:lnTo>
                <a:lnTo>
                  <a:pt x="673100" y="187960"/>
                </a:lnTo>
                <a:lnTo>
                  <a:pt x="485139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/>
          <p:cNvSpPr/>
          <p:nvPr/>
        </p:nvSpPr>
        <p:spPr>
          <a:xfrm>
            <a:off x="4546600" y="3072129"/>
            <a:ext cx="673100" cy="375920"/>
          </a:xfrm>
          <a:custGeom>
            <a:avLst/>
            <a:gdLst/>
            <a:ahLst/>
            <a:cxnLst/>
            <a:rect l="l" t="t" r="r" b="b"/>
            <a:pathLst>
              <a:path w="673100" h="375920">
                <a:moveTo>
                  <a:pt x="0" y="93980"/>
                </a:moveTo>
                <a:lnTo>
                  <a:pt x="485139" y="93980"/>
                </a:lnTo>
                <a:lnTo>
                  <a:pt x="485139" y="0"/>
                </a:lnTo>
                <a:lnTo>
                  <a:pt x="673100" y="187960"/>
                </a:lnTo>
                <a:lnTo>
                  <a:pt x="485139" y="375920"/>
                </a:lnTo>
                <a:lnTo>
                  <a:pt x="485139" y="281940"/>
                </a:lnTo>
                <a:lnTo>
                  <a:pt x="0" y="281940"/>
                </a:lnTo>
                <a:lnTo>
                  <a:pt x="0" y="93980"/>
                </a:lnTo>
                <a:close/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/>
          <p:cNvSpPr/>
          <p:nvPr/>
        </p:nvSpPr>
        <p:spPr>
          <a:xfrm>
            <a:off x="4546600" y="3072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2"/>
          <p:cNvSpPr/>
          <p:nvPr/>
        </p:nvSpPr>
        <p:spPr>
          <a:xfrm>
            <a:off x="5219700" y="344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Cambria"/>
              <a:buChar char="–"/>
              <a:tabLst>
                <a:tab pos="297815" algn="l"/>
                <a:tab pos="298450" algn="l"/>
              </a:tabLst>
            </a:pPr>
            <a:r>
              <a:rPr lang="en-US" sz="2000" b="1" u="heavy" spc="-5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Full explanation </a:t>
            </a:r>
            <a:r>
              <a:rPr lang="en-US" sz="2000" b="1" u="heavy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u="heavy" spc="-5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the condition via patient</a:t>
            </a:r>
            <a:r>
              <a:rPr lang="en-US" sz="2000" b="1" u="heavy" spc="-35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heavy" spc="-5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education: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mbria"/>
              <a:buChar char="–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98500" lvl="1" indent="-228600">
              <a:lnSpc>
                <a:spcPct val="100000"/>
              </a:lnSpc>
              <a:buFont typeface="Cambria"/>
              <a:buChar char="•"/>
              <a:tabLst>
                <a:tab pos="697865" algn="l"/>
                <a:tab pos="698500" algn="l"/>
              </a:tabLst>
            </a:pP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Properly position and support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your neck </a:t>
            </a: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and back while sitting or sleeping.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mbria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98500" lvl="1" indent="-228600">
              <a:lnSpc>
                <a:spcPct val="100000"/>
              </a:lnSpc>
              <a:buFont typeface="Cambria"/>
              <a:buChar char="•"/>
              <a:tabLst>
                <a:tab pos="697865" algn="l"/>
                <a:tab pos="698500" algn="l"/>
              </a:tabLst>
            </a:pP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Adjust furniture, such as raising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chair or toilet</a:t>
            </a:r>
            <a:r>
              <a:rPr lang="en-US" sz="20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seat.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Cambria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98500" lvl="1" indent="-228600">
              <a:lnSpc>
                <a:spcPct val="100000"/>
              </a:lnSpc>
              <a:buFont typeface="Cambria"/>
              <a:buChar char="•"/>
              <a:tabLst>
                <a:tab pos="697865" algn="l"/>
                <a:tab pos="698500" algn="l"/>
              </a:tabLst>
            </a:pP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Avoid repeated motions of the joint, especially frequent</a:t>
            </a:r>
            <a:r>
              <a:rPr lang="en-US" sz="2000" b="1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bending.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mbria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21360" marR="3115945" lvl="1" indent="-251460">
              <a:lnSpc>
                <a:spcPct val="120800"/>
              </a:lnSpc>
              <a:spcBef>
                <a:spcPts val="5"/>
              </a:spcBef>
              <a:buFont typeface="Cambria"/>
              <a:buChar char="•"/>
              <a:tabLst>
                <a:tab pos="697865" algn="l"/>
                <a:tab pos="698500" algn="l"/>
              </a:tabLst>
            </a:pP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Lose weight if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are overweight or obese,  which can reduce pain and slow progression  of</a:t>
            </a:r>
            <a:r>
              <a:rPr lang="en-US" sz="20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OA.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Cambria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98500" lvl="1" indent="-228600">
              <a:lnSpc>
                <a:spcPct val="100000"/>
              </a:lnSpc>
              <a:buFont typeface="Cambria"/>
              <a:buChar char="•"/>
              <a:tabLst>
                <a:tab pos="697865" algn="l"/>
                <a:tab pos="698500" algn="l"/>
              </a:tabLst>
            </a:pP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Exercise each</a:t>
            </a:r>
            <a:r>
              <a:rPr lang="en-US" sz="20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day.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mbria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98500" lvl="1" indent="-228600">
              <a:lnSpc>
                <a:spcPct val="100000"/>
              </a:lnSpc>
              <a:spcBef>
                <a:spcPts val="5"/>
              </a:spcBef>
              <a:buFont typeface="Cambria"/>
              <a:buChar char="•"/>
              <a:tabLst>
                <a:tab pos="697865" algn="l"/>
                <a:tab pos="698500" algn="l"/>
              </a:tabLst>
            </a:pP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en-US" sz="20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pc="-5" dirty="0" smtClean="0">
                <a:latin typeface="Times New Roman" pitchFamily="18" charset="0"/>
                <a:cs typeface="Times New Roman" pitchFamily="18" charset="0"/>
              </a:rPr>
              <a:t>confidence.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298450" indent="-285750">
              <a:lnSpc>
                <a:spcPts val="2875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800" b="1" u="heavy" spc="-10" dirty="0" smtClean="0"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Exercises:</a:t>
            </a:r>
            <a:endParaRPr lang="en-US" sz="2800" dirty="0" smtClean="0">
              <a:latin typeface="Cambria"/>
              <a:cs typeface="Cambria"/>
            </a:endParaRPr>
          </a:p>
          <a:p>
            <a:pPr marL="755650" lvl="1">
              <a:lnSpc>
                <a:spcPts val="2155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lang="en-US" sz="2000" b="1" spc="-5" dirty="0" smtClean="0">
                <a:latin typeface="Cambria"/>
                <a:cs typeface="Cambria"/>
              </a:rPr>
              <a:t>Aerobic</a:t>
            </a:r>
            <a:r>
              <a:rPr lang="en-US" sz="2000" b="1" spc="-10" dirty="0" smtClean="0">
                <a:latin typeface="Cambria"/>
                <a:cs typeface="Cambria"/>
              </a:rPr>
              <a:t> </a:t>
            </a:r>
            <a:r>
              <a:rPr lang="en-US" sz="2000" b="1" spc="-5" dirty="0" smtClean="0">
                <a:latin typeface="Cambria"/>
                <a:cs typeface="Cambria"/>
              </a:rPr>
              <a:t>conditioning.</a:t>
            </a:r>
            <a:endParaRPr lang="en-US" sz="2000" dirty="0" smtClean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755650" lvl="1"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lang="en-US" sz="2000" b="1" spc="-5" dirty="0" smtClean="0">
                <a:latin typeface="Cambria"/>
                <a:cs typeface="Cambria"/>
              </a:rPr>
              <a:t>Muscle strengthening exercises.</a:t>
            </a:r>
            <a:endParaRPr lang="en-US" sz="2000" dirty="0" smtClean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lang="en-US" sz="2400" dirty="0" smtClean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298450" marR="5080" indent="-285750"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lang="en-US" sz="2800" b="1" u="heavy" spc="-5" dirty="0" smtClean="0"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Reduction </a:t>
            </a:r>
            <a:r>
              <a:rPr lang="en-US" sz="2800" b="1" u="heavy" dirty="0" smtClean="0"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of </a:t>
            </a:r>
            <a:r>
              <a:rPr lang="en-US" sz="2800" b="1" u="heavy" spc="-5" dirty="0" smtClean="0"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adverse </a:t>
            </a:r>
            <a:r>
              <a:rPr lang="en-US" sz="2800" b="1" u="heavy" spc="-10" dirty="0" smtClean="0"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mechanical  </a:t>
            </a:r>
            <a:r>
              <a:rPr lang="en-US" sz="2800" b="1" u="heavy" spc="-5" dirty="0" smtClean="0"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factors:</a:t>
            </a:r>
            <a:endParaRPr lang="en-US" sz="2800" dirty="0" smtClean="0">
              <a:latin typeface="Cambria"/>
              <a:cs typeface="Cambria"/>
            </a:endParaRPr>
          </a:p>
          <a:p>
            <a:pPr marL="755650" lvl="1">
              <a:lnSpc>
                <a:spcPts val="2150"/>
              </a:lnSpc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lang="en-US" sz="2000" b="1" spc="-5" dirty="0" smtClean="0">
                <a:latin typeface="Cambria"/>
                <a:cs typeface="Cambria"/>
              </a:rPr>
              <a:t>Weight</a:t>
            </a:r>
            <a:r>
              <a:rPr lang="en-US" sz="2000" b="1" spc="-10" dirty="0" smtClean="0">
                <a:latin typeface="Cambria"/>
                <a:cs typeface="Cambria"/>
              </a:rPr>
              <a:t> </a:t>
            </a:r>
            <a:r>
              <a:rPr lang="en-US" sz="2000" b="1" spc="-5" dirty="0" smtClean="0">
                <a:latin typeface="Cambria"/>
                <a:cs typeface="Cambria"/>
              </a:rPr>
              <a:t>loss.</a:t>
            </a:r>
            <a:endParaRPr lang="en-US" sz="2000" dirty="0" smtClean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lang="en-US" dirty="0" smtClean="0">
              <a:latin typeface="Times New Roman"/>
              <a:cs typeface="Times New Roman"/>
            </a:endParaRPr>
          </a:p>
          <a:p>
            <a:pPr marL="755650" lvl="1"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lang="en-US" sz="2000" b="1" spc="-5" dirty="0" smtClean="0">
                <a:latin typeface="Cambria"/>
                <a:cs typeface="Cambria"/>
              </a:rPr>
              <a:t>Pacing of</a:t>
            </a:r>
            <a:r>
              <a:rPr lang="en-US" sz="2000" b="1" spc="-10" dirty="0" smtClean="0">
                <a:latin typeface="Cambria"/>
                <a:cs typeface="Cambria"/>
              </a:rPr>
              <a:t> </a:t>
            </a:r>
            <a:r>
              <a:rPr lang="en-US" sz="2000" b="1" spc="-5" dirty="0" smtClean="0">
                <a:latin typeface="Cambria"/>
                <a:cs typeface="Cambria"/>
              </a:rPr>
              <a:t>activities.</a:t>
            </a:r>
            <a:endParaRPr lang="en-US" sz="2000" dirty="0" smtClean="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755650" lvl="1">
              <a:buFont typeface="Arial"/>
              <a:buChar char="•"/>
              <a:tabLst>
                <a:tab pos="755015" algn="l"/>
                <a:tab pos="755650" algn="l"/>
              </a:tabLst>
            </a:pPr>
            <a:r>
              <a:rPr lang="en-US" sz="2000" b="1" spc="-5" dirty="0" smtClean="0">
                <a:latin typeface="Cambria"/>
                <a:cs typeface="Cambria"/>
              </a:rPr>
              <a:t>Appropriate footwear.</a:t>
            </a:r>
            <a:endParaRPr lang="en-US" sz="2000" dirty="0" smtClean="0">
              <a:latin typeface="Cambria"/>
              <a:cs typeface="Cambria"/>
            </a:endParaRP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267200"/>
          </a:xfrm>
        </p:spPr>
        <p:txBody>
          <a:bodyPr/>
          <a:lstStyle/>
          <a:p>
            <a:pPr algn="just">
              <a:buNone/>
            </a:pPr>
            <a:r>
              <a:rPr lang="en-US" b="1" spc="-10" dirty="0" smtClean="0">
                <a:latin typeface="Cambria"/>
                <a:cs typeface="Cambria"/>
              </a:rPr>
              <a:t>		</a:t>
            </a:r>
          </a:p>
          <a:p>
            <a:pPr algn="just">
              <a:buNone/>
            </a:pPr>
            <a:r>
              <a:rPr lang="en-US" b="1" spc="-10" dirty="0" smtClean="0">
                <a:latin typeface="Cambria"/>
                <a:cs typeface="Cambria"/>
              </a:rPr>
              <a:t>		Osteoarthritis </a:t>
            </a:r>
            <a:r>
              <a:rPr lang="en-US" b="1" spc="-5" dirty="0" smtClean="0">
                <a:latin typeface="Cambria"/>
                <a:cs typeface="Cambria"/>
              </a:rPr>
              <a:t>is </a:t>
            </a:r>
            <a:r>
              <a:rPr lang="en-US" b="1" dirty="0" smtClean="0">
                <a:latin typeface="Cambria"/>
                <a:cs typeface="Cambria"/>
              </a:rPr>
              <a:t>a  </a:t>
            </a:r>
            <a:r>
              <a:rPr lang="en-US" b="1" spc="-5" dirty="0" smtClean="0">
                <a:latin typeface="Cambria"/>
                <a:cs typeface="Cambria"/>
              </a:rPr>
              <a:t>degenerative </a:t>
            </a:r>
            <a:r>
              <a:rPr lang="en-US" b="1" spc="-10" dirty="0" smtClean="0">
                <a:latin typeface="Cambria"/>
                <a:cs typeface="Cambria"/>
              </a:rPr>
              <a:t>disease </a:t>
            </a:r>
            <a:r>
              <a:rPr lang="en-US" b="1" spc="-5" dirty="0" smtClean="0">
                <a:latin typeface="Cambria"/>
                <a:cs typeface="Cambria"/>
              </a:rPr>
              <a:t>of  synovial </a:t>
            </a:r>
            <a:r>
              <a:rPr lang="en-US" b="1" spc="-10" dirty="0" smtClean="0">
                <a:latin typeface="Cambria"/>
                <a:cs typeface="Cambria"/>
              </a:rPr>
              <a:t>joints  characterized </a:t>
            </a:r>
            <a:r>
              <a:rPr lang="en-US" b="1" spc="-5" dirty="0" smtClean="0">
                <a:latin typeface="Cambria"/>
                <a:cs typeface="Cambria"/>
              </a:rPr>
              <a:t>by focal </a:t>
            </a:r>
            <a:r>
              <a:rPr lang="en-US" b="1" spc="-10" dirty="0" smtClean="0">
                <a:latin typeface="Cambria"/>
                <a:cs typeface="Cambria"/>
              </a:rPr>
              <a:t>loss  </a:t>
            </a:r>
            <a:r>
              <a:rPr lang="en-US" b="1" spc="-5" dirty="0" smtClean="0">
                <a:latin typeface="Cambria"/>
                <a:cs typeface="Cambria"/>
              </a:rPr>
              <a:t>of </a:t>
            </a:r>
            <a:r>
              <a:rPr lang="en-US" b="1" spc="-10" dirty="0" err="1" smtClean="0">
                <a:latin typeface="Cambria"/>
                <a:cs typeface="Cambria"/>
              </a:rPr>
              <a:t>articular</a:t>
            </a:r>
            <a:r>
              <a:rPr lang="en-US" b="1" spc="-10" dirty="0" smtClean="0">
                <a:latin typeface="Cambria"/>
                <a:cs typeface="Cambria"/>
              </a:rPr>
              <a:t> </a:t>
            </a:r>
            <a:r>
              <a:rPr lang="en-US" b="1" spc="-5" dirty="0" smtClean="0">
                <a:latin typeface="Cambria"/>
                <a:cs typeface="Cambria"/>
              </a:rPr>
              <a:t>hyaline  </a:t>
            </a:r>
            <a:r>
              <a:rPr lang="en-US" b="1" spc="-10" dirty="0" smtClean="0">
                <a:latin typeface="Cambria"/>
                <a:cs typeface="Cambria"/>
              </a:rPr>
              <a:t>cartilage with proliferation  </a:t>
            </a:r>
            <a:r>
              <a:rPr lang="en-US" b="1" spc="-5" dirty="0" smtClean="0">
                <a:latin typeface="Cambria"/>
                <a:cs typeface="Cambria"/>
              </a:rPr>
              <a:t>of </a:t>
            </a:r>
            <a:r>
              <a:rPr lang="en-US" b="1" spc="-10" dirty="0" smtClean="0">
                <a:latin typeface="Cambria"/>
                <a:cs typeface="Cambria"/>
              </a:rPr>
              <a:t>new </a:t>
            </a:r>
            <a:r>
              <a:rPr lang="en-US" b="1" spc="-5" dirty="0" smtClean="0">
                <a:latin typeface="Cambria"/>
                <a:cs typeface="Cambria"/>
              </a:rPr>
              <a:t>bone </a:t>
            </a:r>
            <a:r>
              <a:rPr lang="en-US" b="1" dirty="0" smtClean="0">
                <a:latin typeface="Cambria"/>
                <a:cs typeface="Cambria"/>
              </a:rPr>
              <a:t>&amp; </a:t>
            </a:r>
            <a:r>
              <a:rPr lang="en-US" b="1" spc="-10" dirty="0" smtClean="0">
                <a:latin typeface="Cambria"/>
                <a:cs typeface="Cambria"/>
              </a:rPr>
              <a:t>remodeling</a:t>
            </a:r>
            <a:r>
              <a:rPr lang="en-US" b="1" spc="-70" dirty="0" smtClean="0">
                <a:latin typeface="Cambria"/>
                <a:cs typeface="Cambria"/>
              </a:rPr>
              <a:t> </a:t>
            </a:r>
            <a:r>
              <a:rPr lang="en-US" b="1" dirty="0" smtClean="0">
                <a:latin typeface="Cambria"/>
                <a:cs typeface="Cambria"/>
              </a:rPr>
              <a:t>of  </a:t>
            </a:r>
            <a:r>
              <a:rPr lang="en-US" b="1" spc="-10" dirty="0" smtClean="0">
                <a:latin typeface="Cambria"/>
                <a:cs typeface="Cambria"/>
              </a:rPr>
              <a:t>joint</a:t>
            </a:r>
            <a:r>
              <a:rPr lang="en-US" b="1" spc="-15" dirty="0" smtClean="0">
                <a:latin typeface="Cambria"/>
                <a:cs typeface="Cambria"/>
              </a:rPr>
              <a:t> </a:t>
            </a:r>
            <a:r>
              <a:rPr lang="en-US" b="1" spc="-10" dirty="0" smtClean="0">
                <a:latin typeface="Cambria"/>
                <a:cs typeface="Cambria"/>
              </a:rPr>
              <a:t>contour.</a:t>
            </a:r>
            <a:endParaRPr lang="en-US" dirty="0" smtClean="0">
              <a:latin typeface="Cambria"/>
              <a:cs typeface="Cambria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SURGICAL TREATMENT</a:t>
            </a:r>
          </a:p>
          <a:p>
            <a:pPr algn="just">
              <a:buNone/>
            </a:pPr>
            <a:endParaRPr lang="en-US" dirty="0" smtClean="0"/>
          </a:p>
          <a:p>
            <a:pPr marL="355600" marR="5080" algn="just"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latin typeface="Cambria"/>
                <a:cs typeface="Cambria"/>
              </a:rPr>
              <a:t>Should </a:t>
            </a:r>
            <a:r>
              <a:rPr lang="en-US" sz="2400" b="1" spc="-10" dirty="0" smtClean="0">
                <a:latin typeface="Cambria"/>
                <a:cs typeface="Cambria"/>
              </a:rPr>
              <a:t>be </a:t>
            </a:r>
            <a:r>
              <a:rPr lang="en-US" sz="2400" b="1" spc="-5" dirty="0" smtClean="0">
                <a:latin typeface="Cambria"/>
                <a:cs typeface="Cambria"/>
              </a:rPr>
              <a:t>considered for those who </a:t>
            </a:r>
            <a:r>
              <a:rPr lang="en-US" sz="2400" b="1" dirty="0" smtClean="0">
                <a:latin typeface="Cambria"/>
                <a:cs typeface="Cambria"/>
              </a:rPr>
              <a:t>do </a:t>
            </a:r>
            <a:r>
              <a:rPr lang="en-US" sz="2400" b="1" spc="-5" dirty="0" smtClean="0">
                <a:latin typeface="Cambria"/>
                <a:cs typeface="Cambria"/>
              </a:rPr>
              <a:t>not give response </a:t>
            </a:r>
            <a:r>
              <a:rPr lang="en-US" sz="2400" b="1" dirty="0" smtClean="0">
                <a:latin typeface="Cambria"/>
                <a:cs typeface="Cambria"/>
              </a:rPr>
              <a:t>to  </a:t>
            </a:r>
            <a:r>
              <a:rPr lang="en-US" sz="2400" b="1" spc="-5" dirty="0" smtClean="0">
                <a:latin typeface="Cambria"/>
                <a:cs typeface="Cambria"/>
              </a:rPr>
              <a:t>pharmacotherapy.</a:t>
            </a:r>
            <a:endParaRPr lang="en-US" sz="2400" dirty="0" smtClean="0">
              <a:latin typeface="Cambria"/>
              <a:cs typeface="Cambria"/>
            </a:endParaRPr>
          </a:p>
          <a:p>
            <a:pPr marL="755650" lvl="1" algn="just">
              <a:spcBef>
                <a:spcPts val="60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err="1" smtClean="0">
                <a:latin typeface="Cambria"/>
                <a:cs typeface="Cambria"/>
              </a:rPr>
              <a:t>Osteotomy</a:t>
            </a:r>
            <a:r>
              <a:rPr lang="en-US" sz="2400" b="1" spc="-5" dirty="0" smtClean="0">
                <a:latin typeface="Cambria"/>
                <a:cs typeface="Cambria"/>
              </a:rPr>
              <a:t>.</a:t>
            </a:r>
            <a:endParaRPr lang="en-US" sz="2400" dirty="0" smtClean="0">
              <a:latin typeface="Cambria"/>
              <a:cs typeface="Cambria"/>
            </a:endParaRPr>
          </a:p>
          <a:p>
            <a:pPr marL="755650" lvl="1" algn="just">
              <a:spcBef>
                <a:spcPts val="60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Cambria"/>
                <a:cs typeface="Cambria"/>
              </a:rPr>
              <a:t>Joint replacement.</a:t>
            </a:r>
            <a:endParaRPr lang="en-US" sz="2400" dirty="0" smtClean="0">
              <a:latin typeface="Cambria"/>
              <a:cs typeface="Cambria"/>
            </a:endParaRPr>
          </a:p>
          <a:p>
            <a:pPr marL="755650" lvl="1" algn="just">
              <a:spcBef>
                <a:spcPts val="59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b="1" spc="-5" dirty="0" smtClean="0">
                <a:latin typeface="Cambria"/>
                <a:cs typeface="Cambria"/>
              </a:rPr>
              <a:t>Total joint</a:t>
            </a:r>
            <a:r>
              <a:rPr lang="en-US" sz="2400" b="1" spc="-10" dirty="0" smtClean="0">
                <a:latin typeface="Cambria"/>
                <a:cs typeface="Cambria"/>
              </a:rPr>
              <a:t> </a:t>
            </a:r>
            <a:r>
              <a:rPr lang="en-US" sz="2400" b="1" spc="-5" dirty="0" smtClean="0">
                <a:latin typeface="Cambria"/>
                <a:cs typeface="Cambria"/>
              </a:rPr>
              <a:t>replacement.</a:t>
            </a:r>
            <a:endParaRPr lang="en-US" sz="2400" dirty="0" smtClean="0">
              <a:latin typeface="Cambria"/>
              <a:cs typeface="Cambria"/>
            </a:endParaRP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33600"/>
            <a:ext cx="6858000" cy="1143000"/>
          </a:xfrm>
        </p:spPr>
        <p:txBody>
          <a:bodyPr/>
          <a:lstStyle/>
          <a:p>
            <a:r>
              <a:rPr lang="en-US" dirty="0" smtClean="0"/>
              <a:t>GOUT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1132840">
              <a:spcBef>
                <a:spcPts val="800"/>
              </a:spcBef>
              <a:tabLst>
                <a:tab pos="1132205" algn="l"/>
                <a:tab pos="11328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Crystal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arthritis</a:t>
            </a:r>
          </a:p>
          <a:p>
            <a:pPr marL="1132840">
              <a:spcBef>
                <a:spcPts val="700"/>
              </a:spcBef>
              <a:tabLst>
                <a:tab pos="1132205" algn="l"/>
                <a:tab pos="11328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Deposition </a:t>
            </a:r>
            <a:r>
              <a:rPr lang="en-US" dirty="0" smtClean="0">
                <a:latin typeface="Times New Roman"/>
                <a:cs typeface="Times New Roman"/>
              </a:rPr>
              <a:t>of uric </a:t>
            </a:r>
            <a:r>
              <a:rPr lang="en-US" spc="-5" dirty="0" smtClean="0">
                <a:latin typeface="Times New Roman"/>
                <a:cs typeface="Times New Roman"/>
              </a:rPr>
              <a:t>acid crystals </a:t>
            </a:r>
            <a:r>
              <a:rPr lang="en-US" dirty="0" smtClean="0">
                <a:latin typeface="Times New Roman"/>
                <a:cs typeface="Times New Roman"/>
              </a:rPr>
              <a:t>in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joints</a:t>
            </a:r>
          </a:p>
          <a:p>
            <a:pPr marL="1132840" marR="5080">
              <a:spcBef>
                <a:spcPts val="690"/>
              </a:spcBef>
              <a:tabLst>
                <a:tab pos="1132205" algn="l"/>
                <a:tab pos="11328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Presents with acute </a:t>
            </a:r>
            <a:r>
              <a:rPr lang="en-US" spc="-5" dirty="0" err="1" smtClean="0">
                <a:latin typeface="Times New Roman"/>
                <a:cs typeface="Times New Roman"/>
              </a:rPr>
              <a:t>monoarticular</a:t>
            </a:r>
            <a:r>
              <a:rPr lang="en-US" spc="-5" dirty="0" smtClean="0">
                <a:latin typeface="Times New Roman"/>
                <a:cs typeface="Times New Roman"/>
              </a:rPr>
              <a:t> arthritis </a:t>
            </a:r>
            <a:r>
              <a:rPr lang="en-US" dirty="0" smtClean="0">
                <a:latin typeface="Times New Roman"/>
                <a:cs typeface="Times New Roman"/>
              </a:rPr>
              <a:t>in 90 %  of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patients.</a:t>
            </a:r>
            <a:endParaRPr lang="en-US" dirty="0" smtClean="0">
              <a:latin typeface="Times New Roman"/>
              <a:cs typeface="Times New Roman"/>
            </a:endParaRPr>
          </a:p>
          <a:p>
            <a:pPr marL="1132840">
              <a:spcBef>
                <a:spcPts val="700"/>
              </a:spcBef>
              <a:tabLst>
                <a:tab pos="1132205" algn="l"/>
                <a:tab pos="11328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Men </a:t>
            </a:r>
            <a:r>
              <a:rPr lang="en-US" dirty="0" smtClean="0">
                <a:latin typeface="Times New Roman"/>
                <a:cs typeface="Times New Roman"/>
              </a:rPr>
              <a:t>&gt;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Women</a:t>
            </a:r>
          </a:p>
          <a:p>
            <a:pPr marL="12700">
              <a:lnSpc>
                <a:spcPct val="100000"/>
              </a:lnSpc>
              <a:spcBef>
                <a:spcPts val="690"/>
              </a:spcBef>
              <a:buNone/>
              <a:tabLst>
                <a:tab pos="789305" algn="l"/>
                <a:tab pos="1132205" algn="l"/>
              </a:tabLst>
            </a:pPr>
            <a:r>
              <a:rPr lang="en-US" sz="4800" dirty="0" smtClean="0">
                <a:latin typeface="Times New Roman"/>
                <a:cs typeface="Times New Roman"/>
              </a:rPr>
              <a:t> </a:t>
            </a:r>
            <a:r>
              <a:rPr lang="en-US" sz="4800" baseline="3968" dirty="0" smtClean="0">
                <a:latin typeface="Times New Roman"/>
                <a:cs typeface="Times New Roman"/>
              </a:rPr>
              <a:t>	•	</a:t>
            </a:r>
            <a:r>
              <a:rPr lang="en-US" spc="-5" dirty="0" smtClean="0">
                <a:latin typeface="Times New Roman"/>
                <a:cs typeface="Times New Roman"/>
              </a:rPr>
              <a:t>Onset </a:t>
            </a:r>
            <a:r>
              <a:rPr lang="en-US" dirty="0" smtClean="0">
                <a:latin typeface="Times New Roman"/>
                <a:cs typeface="Times New Roman"/>
              </a:rPr>
              <a:t>40-60</a:t>
            </a:r>
            <a:r>
              <a:rPr lang="en-US" spc="-1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years</a:t>
            </a:r>
            <a:endParaRPr lang="en-US" dirty="0" smtClean="0">
              <a:latin typeface="Times New Roman"/>
              <a:cs typeface="Times New Roman"/>
            </a:endParaRPr>
          </a:p>
          <a:p>
            <a:pPr marL="1132840">
              <a:spcBef>
                <a:spcPts val="700"/>
              </a:spcBef>
              <a:tabLst>
                <a:tab pos="1132205" algn="l"/>
                <a:tab pos="11328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Very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treatable</a:t>
            </a:r>
            <a:endParaRPr lang="en-US" dirty="0" smtClean="0">
              <a:latin typeface="Times New Roman"/>
              <a:cs typeface="Times New Roman"/>
            </a:endParaRPr>
          </a:p>
          <a:p>
            <a:pPr marL="1132840">
              <a:spcBef>
                <a:spcPts val="700"/>
              </a:spcBef>
              <a:tabLst>
                <a:tab pos="1132205" algn="l"/>
                <a:tab pos="11328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Untreated, </a:t>
            </a:r>
            <a:r>
              <a:rPr lang="en-US" spc="-10" dirty="0" smtClean="0">
                <a:latin typeface="Times New Roman"/>
                <a:cs typeface="Times New Roman"/>
              </a:rPr>
              <a:t>may </a:t>
            </a:r>
            <a:r>
              <a:rPr lang="en-US" spc="-5" dirty="0" smtClean="0">
                <a:latin typeface="Times New Roman"/>
                <a:cs typeface="Times New Roman"/>
              </a:rPr>
              <a:t>lead </a:t>
            </a:r>
            <a:r>
              <a:rPr lang="en-US" dirty="0" smtClean="0">
                <a:latin typeface="Times New Roman"/>
                <a:cs typeface="Times New Roman"/>
              </a:rPr>
              <a:t>to </a:t>
            </a:r>
            <a:r>
              <a:rPr lang="en-US" spc="-5" dirty="0" smtClean="0">
                <a:latin typeface="Times New Roman"/>
                <a:cs typeface="Times New Roman"/>
              </a:rPr>
              <a:t>chronic </a:t>
            </a:r>
            <a:r>
              <a:rPr lang="en-US" spc="-5" dirty="0" err="1" smtClean="0">
                <a:latin typeface="Times New Roman"/>
                <a:cs typeface="Times New Roman"/>
              </a:rPr>
              <a:t>tophaceous</a:t>
            </a:r>
            <a:r>
              <a:rPr lang="en-US" spc="-3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gout.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URIC ACID METABOLISM</a:t>
            </a:r>
          </a:p>
          <a:p>
            <a:pPr marL="1619250" lvl="0" indent="0">
              <a:spcBef>
                <a:spcPts val="100"/>
              </a:spcBef>
              <a:buNone/>
            </a:pP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Nucleic</a:t>
            </a:r>
            <a:r>
              <a:rPr lang="en-US" sz="2800" spc="-3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Acids</a:t>
            </a: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spcBef>
                <a:spcPts val="20"/>
              </a:spcBef>
              <a:buNone/>
            </a:pP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10689" lvl="0" indent="0">
              <a:spcBef>
                <a:spcPts val="0"/>
              </a:spcBef>
              <a:buNone/>
            </a:pPr>
            <a:r>
              <a:rPr lang="en-US" sz="2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Hypoxanthine</a:t>
            </a:r>
          </a:p>
          <a:p>
            <a:pPr marL="12700" lvl="0" indent="0">
              <a:spcBef>
                <a:spcPts val="980"/>
              </a:spcBef>
              <a:buNone/>
            </a:pPr>
            <a:r>
              <a:rPr lang="en-US" sz="2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Xanthine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Oxidase</a:t>
            </a:r>
            <a:endParaRPr lang="en-US" sz="2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14220" lvl="0" indent="0">
              <a:spcBef>
                <a:spcPts val="760"/>
              </a:spcBef>
              <a:buNone/>
            </a:pPr>
            <a:r>
              <a:rPr lang="en-US" sz="28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Xanthine</a:t>
            </a: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lvl="0" indent="0">
              <a:spcBef>
                <a:spcPts val="540"/>
              </a:spcBef>
              <a:buNone/>
            </a:pPr>
            <a:r>
              <a:rPr lang="en-US" sz="2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Xanthine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Oxidase</a:t>
            </a:r>
            <a:endParaRPr lang="en-US" sz="2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990725" lvl="0" indent="0">
              <a:spcBef>
                <a:spcPts val="76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Uric</a:t>
            </a:r>
            <a:r>
              <a:rPr lang="en-US" sz="2800" spc="-3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Acid</a:t>
            </a: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lvl="0" indent="0">
              <a:spcBef>
                <a:spcPts val="5"/>
              </a:spcBef>
              <a:buNone/>
            </a:pPr>
            <a:endParaRPr lang="en-US" sz="455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76020" lvl="0" indent="0">
              <a:spcBef>
                <a:spcPts val="0"/>
              </a:spcBef>
              <a:buNone/>
            </a:pP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Excretion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by</a:t>
            </a:r>
            <a:r>
              <a:rPr lang="en-US" sz="2800" spc="-5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Kidney</a:t>
            </a:r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object 342"/>
          <p:cNvSpPr txBox="1">
            <a:spLocks noGrp="1"/>
          </p:cNvSpPr>
          <p:nvPr>
            <p:ph type="title"/>
          </p:nvPr>
        </p:nvSpPr>
        <p:spPr>
          <a:xfrm>
            <a:off x="1812289" y="223520"/>
            <a:ext cx="5056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Uric Acid</a:t>
            </a:r>
            <a:r>
              <a:rPr spc="-30" dirty="0"/>
              <a:t> </a:t>
            </a:r>
            <a:r>
              <a:rPr spc="-5" dirty="0"/>
              <a:t>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4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5" name="object 3"/>
            <p:cNvSpPr/>
            <p:nvPr/>
          </p:nvSpPr>
          <p:spPr>
            <a:xfrm>
              <a:off x="0" y="4535170"/>
              <a:ext cx="1136650" cy="25400"/>
            </a:xfrm>
            <a:custGeom>
              <a:avLst/>
              <a:gdLst/>
              <a:ahLst/>
              <a:cxnLst/>
              <a:rect l="l" t="t" r="r" b="b"/>
              <a:pathLst>
                <a:path w="1136650" h="25400">
                  <a:moveTo>
                    <a:pt x="907104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1136295" y="25399"/>
                  </a:lnTo>
                  <a:lnTo>
                    <a:pt x="907104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0" y="4558029"/>
              <a:ext cx="1320165" cy="25400"/>
            </a:xfrm>
            <a:custGeom>
              <a:avLst/>
              <a:gdLst/>
              <a:ahLst/>
              <a:cxnLst/>
              <a:rect l="l" t="t" r="r" b="b"/>
              <a:pathLst>
                <a:path w="1320165" h="25400">
                  <a:moveTo>
                    <a:pt x="111337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319887" y="25400"/>
                  </a:lnTo>
                  <a:lnTo>
                    <a:pt x="1273810" y="17780"/>
                  </a:lnTo>
                  <a:lnTo>
                    <a:pt x="1113376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0" y="4580889"/>
              <a:ext cx="1458595" cy="25400"/>
            </a:xfrm>
            <a:custGeom>
              <a:avLst/>
              <a:gdLst/>
              <a:ahLst/>
              <a:cxnLst/>
              <a:rect l="l" t="t" r="r" b="b"/>
              <a:pathLst>
                <a:path w="1458595" h="25400">
                  <a:moveTo>
                    <a:pt x="130452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458118" y="25400"/>
                  </a:lnTo>
                  <a:lnTo>
                    <a:pt x="1304528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0" y="4605020"/>
              <a:ext cx="1604645" cy="25400"/>
            </a:xfrm>
            <a:custGeom>
              <a:avLst/>
              <a:gdLst/>
              <a:ahLst/>
              <a:cxnLst/>
              <a:rect l="l" t="t" r="r" b="b"/>
              <a:pathLst>
                <a:path w="1604645" h="25400">
                  <a:moveTo>
                    <a:pt x="1450439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1604029" y="25399"/>
                  </a:lnTo>
                  <a:lnTo>
                    <a:pt x="145043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0" y="4627879"/>
              <a:ext cx="1742439" cy="25400"/>
            </a:xfrm>
            <a:custGeom>
              <a:avLst/>
              <a:gdLst/>
              <a:ahLst/>
              <a:cxnLst/>
              <a:rect l="l" t="t" r="r" b="b"/>
              <a:pathLst>
                <a:path w="1742439" h="25400">
                  <a:moveTo>
                    <a:pt x="158867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742261" y="25400"/>
                  </a:lnTo>
                  <a:lnTo>
                    <a:pt x="158867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4650739"/>
              <a:ext cx="1868170" cy="25400"/>
            </a:xfrm>
            <a:custGeom>
              <a:avLst/>
              <a:gdLst/>
              <a:ahLst/>
              <a:cxnLst/>
              <a:rect l="l" t="t" r="r" b="b"/>
              <a:pathLst>
                <a:path w="1868170" h="25400">
                  <a:moveTo>
                    <a:pt x="172690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868054" y="25400"/>
                  </a:lnTo>
                  <a:lnTo>
                    <a:pt x="1765300" y="6350"/>
                  </a:lnTo>
                  <a:lnTo>
                    <a:pt x="1726902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0" y="4674870"/>
              <a:ext cx="1991360" cy="24130"/>
            </a:xfrm>
            <a:custGeom>
              <a:avLst/>
              <a:gdLst/>
              <a:ahLst/>
              <a:cxnLst/>
              <a:rect l="l" t="t" r="r" b="b"/>
              <a:pathLst>
                <a:path w="1991360" h="24129">
                  <a:moveTo>
                    <a:pt x="1861204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1991359" y="24129"/>
                  </a:lnTo>
                  <a:lnTo>
                    <a:pt x="1861204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0" y="4697729"/>
              <a:ext cx="2092325" cy="25400"/>
            </a:xfrm>
            <a:custGeom>
              <a:avLst/>
              <a:gdLst/>
              <a:ahLst/>
              <a:cxnLst/>
              <a:rect l="l" t="t" r="r" b="b"/>
              <a:pathLst>
                <a:path w="2092325" h="25400">
                  <a:moveTo>
                    <a:pt x="198450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091901" y="25400"/>
                  </a:lnTo>
                  <a:lnTo>
                    <a:pt x="1991360" y="1270"/>
                  </a:lnTo>
                  <a:lnTo>
                    <a:pt x="198450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0" y="4720589"/>
              <a:ext cx="2187575" cy="25400"/>
            </a:xfrm>
            <a:custGeom>
              <a:avLst/>
              <a:gdLst/>
              <a:ahLst/>
              <a:cxnLst/>
              <a:rect l="l" t="t" r="r" b="b"/>
              <a:pathLst>
                <a:path w="2187575" h="25400">
                  <a:moveTo>
                    <a:pt x="208131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187151" y="25400"/>
                  </a:lnTo>
                  <a:lnTo>
                    <a:pt x="2081318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0" y="4743450"/>
              <a:ext cx="2282190" cy="25400"/>
            </a:xfrm>
            <a:custGeom>
              <a:avLst/>
              <a:gdLst/>
              <a:ahLst/>
              <a:cxnLst/>
              <a:rect l="l" t="t" r="r" b="b"/>
              <a:pathLst>
                <a:path w="2282190" h="25400">
                  <a:moveTo>
                    <a:pt x="217656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281830" y="25400"/>
                  </a:lnTo>
                  <a:lnTo>
                    <a:pt x="2277110" y="24130"/>
                  </a:lnTo>
                  <a:lnTo>
                    <a:pt x="217656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0" y="4767579"/>
              <a:ext cx="2367280" cy="24130"/>
            </a:xfrm>
            <a:custGeom>
              <a:avLst/>
              <a:gdLst/>
              <a:ahLst/>
              <a:cxnLst/>
              <a:rect l="l" t="t" r="r" b="b"/>
              <a:pathLst>
                <a:path w="2367280" h="24129">
                  <a:moveTo>
                    <a:pt x="227711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366800" y="24130"/>
                  </a:lnTo>
                  <a:lnTo>
                    <a:pt x="227711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0" y="4790439"/>
              <a:ext cx="2456815" cy="25400"/>
            </a:xfrm>
            <a:custGeom>
              <a:avLst/>
              <a:gdLst/>
              <a:ahLst/>
              <a:cxnLst/>
              <a:rect l="l" t="t" r="r" b="b"/>
              <a:pathLst>
                <a:path w="2456815" h="25400">
                  <a:moveTo>
                    <a:pt x="236208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456491" y="25400"/>
                  </a:lnTo>
                  <a:lnTo>
                    <a:pt x="236208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0" y="4813300"/>
              <a:ext cx="2540000" cy="25400"/>
            </a:xfrm>
            <a:custGeom>
              <a:avLst/>
              <a:gdLst/>
              <a:ahLst/>
              <a:cxnLst/>
              <a:rect l="l" t="t" r="r" b="b"/>
              <a:pathLst>
                <a:path w="2540000" h="25400">
                  <a:moveTo>
                    <a:pt x="24470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39697" y="25400"/>
                  </a:lnTo>
                  <a:lnTo>
                    <a:pt x="2527300" y="21589"/>
                  </a:lnTo>
                  <a:lnTo>
                    <a:pt x="244705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0" y="4836159"/>
              <a:ext cx="2614295" cy="25400"/>
            </a:xfrm>
            <a:custGeom>
              <a:avLst/>
              <a:gdLst/>
              <a:ahLst/>
              <a:cxnLst/>
              <a:rect l="l" t="t" r="r" b="b"/>
              <a:pathLst>
                <a:path w="2614295" h="25400">
                  <a:moveTo>
                    <a:pt x="253143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14083" y="25400"/>
                  </a:lnTo>
                  <a:lnTo>
                    <a:pt x="253143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0" y="4860289"/>
              <a:ext cx="2693035" cy="25400"/>
            </a:xfrm>
            <a:custGeom>
              <a:avLst/>
              <a:gdLst/>
              <a:ahLst/>
              <a:cxnLst/>
              <a:rect l="l" t="t" r="r" b="b"/>
              <a:pathLst>
                <a:path w="2693035" h="25400">
                  <a:moveTo>
                    <a:pt x="26099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92601" y="25400"/>
                  </a:lnTo>
                  <a:lnTo>
                    <a:pt x="260995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0" y="4883150"/>
              <a:ext cx="2767330" cy="25400"/>
            </a:xfrm>
            <a:custGeom>
              <a:avLst/>
              <a:gdLst/>
              <a:ahLst/>
              <a:cxnLst/>
              <a:rect l="l" t="t" r="r" b="b"/>
              <a:pathLst>
                <a:path w="2767330" h="25400">
                  <a:moveTo>
                    <a:pt x="268433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766987" y="25400"/>
                  </a:lnTo>
                  <a:lnTo>
                    <a:pt x="2684336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0" y="4906009"/>
              <a:ext cx="2839720" cy="25400"/>
            </a:xfrm>
            <a:custGeom>
              <a:avLst/>
              <a:gdLst/>
              <a:ahLst/>
              <a:cxnLst/>
              <a:rect l="l" t="t" r="r" b="b"/>
              <a:pathLst>
                <a:path w="2839720" h="25400">
                  <a:moveTo>
                    <a:pt x="275872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839161" y="25400"/>
                  </a:lnTo>
                  <a:lnTo>
                    <a:pt x="2787650" y="8889"/>
                  </a:lnTo>
                  <a:lnTo>
                    <a:pt x="2758722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0" y="4928870"/>
              <a:ext cx="2914650" cy="26670"/>
            </a:xfrm>
            <a:custGeom>
              <a:avLst/>
              <a:gdLst/>
              <a:ahLst/>
              <a:cxnLst/>
              <a:rect l="l" t="t" r="r" b="b"/>
              <a:pathLst>
                <a:path w="2914650" h="26670">
                  <a:moveTo>
                    <a:pt x="2831236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2914446" y="26669"/>
                  </a:lnTo>
                  <a:lnTo>
                    <a:pt x="2831236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0" y="4953000"/>
              <a:ext cx="2985770" cy="25400"/>
            </a:xfrm>
            <a:custGeom>
              <a:avLst/>
              <a:gdLst/>
              <a:ahLst/>
              <a:cxnLst/>
              <a:rect l="l" t="t" r="r" b="b"/>
              <a:pathLst>
                <a:path w="2985770" h="25400">
                  <a:moveTo>
                    <a:pt x="290652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985770" y="25400"/>
                  </a:lnTo>
                  <a:lnTo>
                    <a:pt x="2906522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0" y="4975859"/>
              <a:ext cx="3045460" cy="25400"/>
            </a:xfrm>
            <a:custGeom>
              <a:avLst/>
              <a:gdLst/>
              <a:ahLst/>
              <a:cxnLst/>
              <a:rect l="l" t="t" r="r" b="b"/>
              <a:pathLst>
                <a:path w="3045460" h="25400">
                  <a:moveTo>
                    <a:pt x="297784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045206" y="25400"/>
                  </a:lnTo>
                  <a:lnTo>
                    <a:pt x="2985770" y="2539"/>
                  </a:lnTo>
                  <a:lnTo>
                    <a:pt x="2977845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0" y="4998720"/>
              <a:ext cx="3105150" cy="25400"/>
            </a:xfrm>
            <a:custGeom>
              <a:avLst/>
              <a:gdLst/>
              <a:ahLst/>
              <a:cxnLst/>
              <a:rect l="l" t="t" r="r" b="b"/>
              <a:pathLst>
                <a:path w="3105150" h="25400">
                  <a:moveTo>
                    <a:pt x="303860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104641" y="25399"/>
                  </a:lnTo>
                  <a:lnTo>
                    <a:pt x="3038602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0" y="5022850"/>
              <a:ext cx="3167380" cy="25400"/>
            </a:xfrm>
            <a:custGeom>
              <a:avLst/>
              <a:gdLst/>
              <a:ahLst/>
              <a:cxnLst/>
              <a:rect l="l" t="t" r="r" b="b"/>
              <a:pathLst>
                <a:path w="3167380" h="25400">
                  <a:moveTo>
                    <a:pt x="31013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167379" y="25400"/>
                  </a:lnTo>
                  <a:lnTo>
                    <a:pt x="31013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0" y="5045709"/>
              <a:ext cx="3227070" cy="25400"/>
            </a:xfrm>
            <a:custGeom>
              <a:avLst/>
              <a:gdLst/>
              <a:ahLst/>
              <a:cxnLst/>
              <a:rect l="l" t="t" r="r" b="b"/>
              <a:pathLst>
                <a:path w="3227070" h="25400">
                  <a:moveTo>
                    <a:pt x="316077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226816" y="25400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0" y="5068570"/>
              <a:ext cx="3286760" cy="25400"/>
            </a:xfrm>
            <a:custGeom>
              <a:avLst/>
              <a:gdLst/>
              <a:ahLst/>
              <a:cxnLst/>
              <a:rect l="l" t="t" r="r" b="b"/>
              <a:pathLst>
                <a:path w="3286760" h="25400">
                  <a:moveTo>
                    <a:pt x="322021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286252" y="25399"/>
                  </a:lnTo>
                  <a:lnTo>
                    <a:pt x="3220212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0" y="5092700"/>
              <a:ext cx="3342640" cy="24130"/>
            </a:xfrm>
            <a:custGeom>
              <a:avLst/>
              <a:gdLst/>
              <a:ahLst/>
              <a:cxnLst/>
              <a:rect l="l" t="t" r="r" b="b"/>
              <a:pathLst>
                <a:path w="3342640" h="24129">
                  <a:moveTo>
                    <a:pt x="32829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342606" y="24130"/>
                  </a:lnTo>
                  <a:lnTo>
                    <a:pt x="3299460" y="6350"/>
                  </a:lnTo>
                  <a:lnTo>
                    <a:pt x="3282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0" y="5115559"/>
              <a:ext cx="3401695" cy="25400"/>
            </a:xfrm>
            <a:custGeom>
              <a:avLst/>
              <a:gdLst/>
              <a:ahLst/>
              <a:cxnLst/>
              <a:rect l="l" t="t" r="r" b="b"/>
              <a:pathLst>
                <a:path w="3401695" h="25400">
                  <a:moveTo>
                    <a:pt x="333952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401161" y="25400"/>
                  </a:lnTo>
                  <a:lnTo>
                    <a:pt x="3339524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0" y="5138420"/>
              <a:ext cx="3456940" cy="25400"/>
            </a:xfrm>
            <a:custGeom>
              <a:avLst/>
              <a:gdLst/>
              <a:ahLst/>
              <a:cxnLst/>
              <a:rect l="l" t="t" r="r" b="b"/>
              <a:pathLst>
                <a:path w="3456940" h="25400">
                  <a:moveTo>
                    <a:pt x="339499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456635" y="25399"/>
                  </a:lnTo>
                  <a:lnTo>
                    <a:pt x="3394997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0" y="5161279"/>
              <a:ext cx="3512185" cy="25400"/>
            </a:xfrm>
            <a:custGeom>
              <a:avLst/>
              <a:gdLst/>
              <a:ahLst/>
              <a:cxnLst/>
              <a:rect l="l" t="t" r="r" b="b"/>
              <a:pathLst>
                <a:path w="3512185" h="25400">
                  <a:moveTo>
                    <a:pt x="3450471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512108" y="25400"/>
                  </a:lnTo>
                  <a:lnTo>
                    <a:pt x="3450471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0" y="5185409"/>
              <a:ext cx="3566795" cy="25400"/>
            </a:xfrm>
            <a:custGeom>
              <a:avLst/>
              <a:gdLst/>
              <a:ahLst/>
              <a:cxnLst/>
              <a:rect l="l" t="t" r="r" b="b"/>
              <a:pathLst>
                <a:path w="3566795" h="25400">
                  <a:moveTo>
                    <a:pt x="350902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566691" y="25400"/>
                  </a:lnTo>
                  <a:lnTo>
                    <a:pt x="3530600" y="8889"/>
                  </a:lnTo>
                  <a:lnTo>
                    <a:pt x="3509026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0" y="5208270"/>
              <a:ext cx="3616960" cy="25400"/>
            </a:xfrm>
            <a:custGeom>
              <a:avLst/>
              <a:gdLst/>
              <a:ahLst/>
              <a:cxnLst/>
              <a:rect l="l" t="t" r="r" b="b"/>
              <a:pathLst>
                <a:path w="3616960" h="25400">
                  <a:moveTo>
                    <a:pt x="3561139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616664" y="25399"/>
                  </a:lnTo>
                  <a:lnTo>
                    <a:pt x="3561139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0" y="5231129"/>
              <a:ext cx="3667125" cy="25400"/>
            </a:xfrm>
            <a:custGeom>
              <a:avLst/>
              <a:gdLst/>
              <a:ahLst/>
              <a:cxnLst/>
              <a:rect l="l" t="t" r="r" b="b"/>
              <a:pathLst>
                <a:path w="3667125" h="25400">
                  <a:moveTo>
                    <a:pt x="361111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666637" y="25400"/>
                  </a:lnTo>
                  <a:lnTo>
                    <a:pt x="3611112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0" y="5253989"/>
              <a:ext cx="3719829" cy="26670"/>
            </a:xfrm>
            <a:custGeom>
              <a:avLst/>
              <a:gdLst/>
              <a:ahLst/>
              <a:cxnLst/>
              <a:rect l="l" t="t" r="r" b="b"/>
              <a:pathLst>
                <a:path w="3719829" h="26670">
                  <a:moveTo>
                    <a:pt x="366108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3719386" y="26670"/>
                  </a:lnTo>
                  <a:lnTo>
                    <a:pt x="3661085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0" y="5278120"/>
              <a:ext cx="3769360" cy="25400"/>
            </a:xfrm>
            <a:custGeom>
              <a:avLst/>
              <a:gdLst/>
              <a:ahLst/>
              <a:cxnLst/>
              <a:rect l="l" t="t" r="r" b="b"/>
              <a:pathLst>
                <a:path w="3769360" h="25400">
                  <a:moveTo>
                    <a:pt x="3713834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769359" y="25399"/>
                  </a:lnTo>
                  <a:lnTo>
                    <a:pt x="3713834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0" y="5300979"/>
              <a:ext cx="3819525" cy="25400"/>
            </a:xfrm>
            <a:custGeom>
              <a:avLst/>
              <a:gdLst/>
              <a:ahLst/>
              <a:cxnLst/>
              <a:rect l="l" t="t" r="r" b="b"/>
              <a:pathLst>
                <a:path w="3819525" h="25400">
                  <a:moveTo>
                    <a:pt x="376380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819333" y="25400"/>
                  </a:lnTo>
                  <a:lnTo>
                    <a:pt x="3763807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0" y="5323839"/>
              <a:ext cx="3869690" cy="25400"/>
            </a:xfrm>
            <a:custGeom>
              <a:avLst/>
              <a:gdLst/>
              <a:ahLst/>
              <a:cxnLst/>
              <a:rect l="l" t="t" r="r" b="b"/>
              <a:pathLst>
                <a:path w="3869690" h="25400">
                  <a:moveTo>
                    <a:pt x="381378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869306" y="25400"/>
                  </a:lnTo>
                  <a:lnTo>
                    <a:pt x="381378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0" y="5347970"/>
              <a:ext cx="3916679" cy="25400"/>
            </a:xfrm>
            <a:custGeom>
              <a:avLst/>
              <a:gdLst/>
              <a:ahLst/>
              <a:cxnLst/>
              <a:rect l="l" t="t" r="r" b="b"/>
              <a:pathLst>
                <a:path w="3916679" h="25400">
                  <a:moveTo>
                    <a:pt x="3866529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916468" y="25399"/>
                  </a:lnTo>
                  <a:lnTo>
                    <a:pt x="3888740" y="10159"/>
                  </a:lnTo>
                  <a:lnTo>
                    <a:pt x="3866529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0" y="5370829"/>
              <a:ext cx="3958590" cy="25400"/>
            </a:xfrm>
            <a:custGeom>
              <a:avLst/>
              <a:gdLst/>
              <a:ahLst/>
              <a:cxnLst/>
              <a:rect l="l" t="t" r="r" b="b"/>
              <a:pathLst>
                <a:path w="3958590" h="25400">
                  <a:moveTo>
                    <a:pt x="391184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958060" y="25400"/>
                  </a:lnTo>
                  <a:lnTo>
                    <a:pt x="3911846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0" y="5393689"/>
              <a:ext cx="3999865" cy="25400"/>
            </a:xfrm>
            <a:custGeom>
              <a:avLst/>
              <a:gdLst/>
              <a:ahLst/>
              <a:cxnLst/>
              <a:rect l="l" t="t" r="r" b="b"/>
              <a:pathLst>
                <a:path w="3999865" h="25400">
                  <a:moveTo>
                    <a:pt x="395343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999653" y="25400"/>
                  </a:lnTo>
                  <a:lnTo>
                    <a:pt x="3953439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0" y="5417820"/>
              <a:ext cx="4041775" cy="24130"/>
            </a:xfrm>
            <a:custGeom>
              <a:avLst/>
              <a:gdLst/>
              <a:ahLst/>
              <a:cxnLst/>
              <a:rect l="l" t="t" r="r" b="b"/>
              <a:pathLst>
                <a:path w="4041775" h="24129">
                  <a:moveTo>
                    <a:pt x="3997342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041245" y="24129"/>
                  </a:lnTo>
                  <a:lnTo>
                    <a:pt x="3997342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0" y="5440679"/>
              <a:ext cx="4085590" cy="25400"/>
            </a:xfrm>
            <a:custGeom>
              <a:avLst/>
              <a:gdLst/>
              <a:ahLst/>
              <a:cxnLst/>
              <a:rect l="l" t="t" r="r" b="b"/>
              <a:pathLst>
                <a:path w="4085590" h="25400">
                  <a:moveTo>
                    <a:pt x="403893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085149" y="25400"/>
                  </a:lnTo>
                  <a:lnTo>
                    <a:pt x="4038935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0" y="5463539"/>
              <a:ext cx="4126865" cy="25400"/>
            </a:xfrm>
            <a:custGeom>
              <a:avLst/>
              <a:gdLst/>
              <a:ahLst/>
              <a:cxnLst/>
              <a:rect l="l" t="t" r="r" b="b"/>
              <a:pathLst>
                <a:path w="4126865" h="25400">
                  <a:moveTo>
                    <a:pt x="408052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126741" y="25400"/>
                  </a:lnTo>
                  <a:lnTo>
                    <a:pt x="4080527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0" y="5486400"/>
              <a:ext cx="4168775" cy="25400"/>
            </a:xfrm>
            <a:custGeom>
              <a:avLst/>
              <a:gdLst/>
              <a:ahLst/>
              <a:cxnLst/>
              <a:rect l="l" t="t" r="r" b="b"/>
              <a:pathLst>
                <a:path w="4168775" h="25400">
                  <a:moveTo>
                    <a:pt x="412212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168334" y="25400"/>
                  </a:lnTo>
                  <a:lnTo>
                    <a:pt x="412212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0" y="5510529"/>
              <a:ext cx="4212590" cy="25400"/>
            </a:xfrm>
            <a:custGeom>
              <a:avLst/>
              <a:gdLst/>
              <a:ahLst/>
              <a:cxnLst/>
              <a:rect l="l" t="t" r="r" b="b"/>
              <a:pathLst>
                <a:path w="4212590" h="25400">
                  <a:moveTo>
                    <a:pt x="416602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212237" y="25400"/>
                  </a:lnTo>
                  <a:lnTo>
                    <a:pt x="4166023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0" y="5533389"/>
              <a:ext cx="4249420" cy="25400"/>
            </a:xfrm>
            <a:custGeom>
              <a:avLst/>
              <a:gdLst/>
              <a:ahLst/>
              <a:cxnLst/>
              <a:rect l="l" t="t" r="r" b="b"/>
              <a:pathLst>
                <a:path w="4249420" h="25400">
                  <a:moveTo>
                    <a:pt x="420761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249125" y="25400"/>
                  </a:lnTo>
                  <a:lnTo>
                    <a:pt x="4221480" y="7620"/>
                  </a:lnTo>
                  <a:lnTo>
                    <a:pt x="4207615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0" y="5556250"/>
              <a:ext cx="4284980" cy="25400"/>
            </a:xfrm>
            <a:custGeom>
              <a:avLst/>
              <a:gdLst/>
              <a:ahLst/>
              <a:cxnLst/>
              <a:rect l="l" t="t" r="r" b="b"/>
              <a:pathLst>
                <a:path w="4284980" h="25400">
                  <a:moveTo>
                    <a:pt x="424517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284668" y="25400"/>
                  </a:lnTo>
                  <a:lnTo>
                    <a:pt x="4245175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0" y="5579109"/>
              <a:ext cx="4322445" cy="26670"/>
            </a:xfrm>
            <a:custGeom>
              <a:avLst/>
              <a:gdLst/>
              <a:ahLst/>
              <a:cxnLst/>
              <a:rect l="l" t="t" r="r" b="b"/>
              <a:pathLst>
                <a:path w="4322445" h="26670">
                  <a:moveTo>
                    <a:pt x="4280719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322186" y="26669"/>
                  </a:lnTo>
                  <a:lnTo>
                    <a:pt x="4280719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0" y="5603239"/>
              <a:ext cx="4358005" cy="25400"/>
            </a:xfrm>
            <a:custGeom>
              <a:avLst/>
              <a:gdLst/>
              <a:ahLst/>
              <a:cxnLst/>
              <a:rect l="l" t="t" r="r" b="b"/>
              <a:pathLst>
                <a:path w="4358005" h="25400">
                  <a:moveTo>
                    <a:pt x="431823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357730" y="25400"/>
                  </a:lnTo>
                  <a:lnTo>
                    <a:pt x="4318237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0" y="5626100"/>
              <a:ext cx="4393565" cy="25400"/>
            </a:xfrm>
            <a:custGeom>
              <a:avLst/>
              <a:gdLst/>
              <a:ahLst/>
              <a:cxnLst/>
              <a:rect l="l" t="t" r="r" b="b"/>
              <a:pathLst>
                <a:path w="4393565" h="25400">
                  <a:moveTo>
                    <a:pt x="4353781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393274" y="25400"/>
                  </a:lnTo>
                  <a:lnTo>
                    <a:pt x="4353781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0" y="5648959"/>
              <a:ext cx="4429125" cy="25400"/>
            </a:xfrm>
            <a:custGeom>
              <a:avLst/>
              <a:gdLst/>
              <a:ahLst/>
              <a:cxnLst/>
              <a:rect l="l" t="t" r="r" b="b"/>
              <a:pathLst>
                <a:path w="4429125" h="25400">
                  <a:moveTo>
                    <a:pt x="4389324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428817" y="25399"/>
                  </a:lnTo>
                  <a:lnTo>
                    <a:pt x="4389324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0" y="5673089"/>
              <a:ext cx="4502150" cy="48260"/>
            </a:xfrm>
            <a:custGeom>
              <a:avLst/>
              <a:gdLst/>
              <a:ahLst/>
              <a:cxnLst/>
              <a:rect l="l" t="t" r="r" b="b"/>
              <a:pathLst>
                <a:path w="4502150" h="48260">
                  <a:moveTo>
                    <a:pt x="4501870" y="48260"/>
                  </a:moveTo>
                  <a:lnTo>
                    <a:pt x="4466323" y="25400"/>
                  </a:lnTo>
                  <a:lnTo>
                    <a:pt x="4462386" y="22860"/>
                  </a:lnTo>
                  <a:lnTo>
                    <a:pt x="4426839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0" y="48260"/>
                  </a:lnTo>
                  <a:lnTo>
                    <a:pt x="4501870" y="4826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0" y="5718809"/>
              <a:ext cx="4537075" cy="25400"/>
            </a:xfrm>
            <a:custGeom>
              <a:avLst/>
              <a:gdLst/>
              <a:ahLst/>
              <a:cxnLst/>
              <a:rect l="l" t="t" r="r" b="b"/>
              <a:pathLst>
                <a:path w="4537075" h="25400">
                  <a:moveTo>
                    <a:pt x="449793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536485" y="25399"/>
                  </a:lnTo>
                  <a:lnTo>
                    <a:pt x="4527550" y="19049"/>
                  </a:lnTo>
                  <a:lnTo>
                    <a:pt x="449793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0" y="5742939"/>
              <a:ext cx="4570730" cy="25400"/>
            </a:xfrm>
            <a:custGeom>
              <a:avLst/>
              <a:gdLst/>
              <a:ahLst/>
              <a:cxnLst/>
              <a:rect l="l" t="t" r="r" b="b"/>
              <a:pathLst>
                <a:path w="4570730" h="25400">
                  <a:moveTo>
                    <a:pt x="453469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570441" y="25400"/>
                  </a:lnTo>
                  <a:lnTo>
                    <a:pt x="4534698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0" y="5765800"/>
              <a:ext cx="4603115" cy="25400"/>
            </a:xfrm>
            <a:custGeom>
              <a:avLst/>
              <a:gdLst/>
              <a:ahLst/>
              <a:cxnLst/>
              <a:rect l="l" t="t" r="r" b="b"/>
              <a:pathLst>
                <a:path w="4603115" h="25400">
                  <a:moveTo>
                    <a:pt x="456686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602609" y="25400"/>
                  </a:lnTo>
                  <a:lnTo>
                    <a:pt x="4566866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0" y="5788659"/>
              <a:ext cx="4634865" cy="25400"/>
            </a:xfrm>
            <a:custGeom>
              <a:avLst/>
              <a:gdLst/>
              <a:ahLst/>
              <a:cxnLst/>
              <a:rect l="l" t="t" r="r" b="b"/>
              <a:pathLst>
                <a:path w="4634865" h="25400">
                  <a:moveTo>
                    <a:pt x="4599035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634777" y="25399"/>
                  </a:lnTo>
                  <a:lnTo>
                    <a:pt x="4599035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0" y="5812789"/>
              <a:ext cx="4667250" cy="24130"/>
            </a:xfrm>
            <a:custGeom>
              <a:avLst/>
              <a:gdLst/>
              <a:ahLst/>
              <a:cxnLst/>
              <a:rect l="l" t="t" r="r" b="b"/>
              <a:pathLst>
                <a:path w="4667250" h="24129">
                  <a:moveTo>
                    <a:pt x="46329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666945" y="24130"/>
                  </a:lnTo>
                  <a:lnTo>
                    <a:pt x="4632990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/>
            <p:cNvSpPr/>
            <p:nvPr/>
          </p:nvSpPr>
          <p:spPr>
            <a:xfrm>
              <a:off x="0" y="5835650"/>
              <a:ext cx="4700905" cy="25400"/>
            </a:xfrm>
            <a:custGeom>
              <a:avLst/>
              <a:gdLst/>
              <a:ahLst/>
              <a:cxnLst/>
              <a:rect l="l" t="t" r="r" b="b"/>
              <a:pathLst>
                <a:path w="4700905" h="25400">
                  <a:moveTo>
                    <a:pt x="46651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700901" y="25400"/>
                  </a:lnTo>
                  <a:lnTo>
                    <a:pt x="4665158" y="0"/>
                  </a:lnTo>
                  <a:close/>
                </a:path>
              </a:pathLst>
            </a:custGeom>
            <a:solidFill>
              <a:srgbClr val="000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0" y="5858509"/>
              <a:ext cx="4733290" cy="25400"/>
            </a:xfrm>
            <a:custGeom>
              <a:avLst/>
              <a:gdLst/>
              <a:ahLst/>
              <a:cxnLst/>
              <a:rect l="l" t="t" r="r" b="b"/>
              <a:pathLst>
                <a:path w="4733290" h="25400">
                  <a:moveTo>
                    <a:pt x="4697326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733069" y="25399"/>
                  </a:lnTo>
                  <a:lnTo>
                    <a:pt x="4697326" y="0"/>
                  </a:lnTo>
                  <a:close/>
                </a:path>
              </a:pathLst>
            </a:custGeom>
            <a:solidFill>
              <a:srgbClr val="000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0" y="5881370"/>
              <a:ext cx="4765675" cy="25400"/>
            </a:xfrm>
            <a:custGeom>
              <a:avLst/>
              <a:gdLst/>
              <a:ahLst/>
              <a:cxnLst/>
              <a:rect l="l" t="t" r="r" b="b"/>
              <a:pathLst>
                <a:path w="4765675" h="25400">
                  <a:moveTo>
                    <a:pt x="4729495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765237" y="25399"/>
                  </a:lnTo>
                  <a:lnTo>
                    <a:pt x="4729495" y="0"/>
                  </a:lnTo>
                  <a:close/>
                </a:path>
              </a:pathLst>
            </a:custGeom>
            <a:solidFill>
              <a:srgbClr val="00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0" y="5905500"/>
              <a:ext cx="4799330" cy="25400"/>
            </a:xfrm>
            <a:custGeom>
              <a:avLst/>
              <a:gdLst/>
              <a:ahLst/>
              <a:cxnLst/>
              <a:rect l="l" t="t" r="r" b="b"/>
              <a:pathLst>
                <a:path w="4799330" h="25400">
                  <a:moveTo>
                    <a:pt x="47634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799193" y="25400"/>
                  </a:lnTo>
                  <a:lnTo>
                    <a:pt x="4763450" y="0"/>
                  </a:lnTo>
                  <a:close/>
                </a:path>
              </a:pathLst>
            </a:custGeom>
            <a:solidFill>
              <a:srgbClr val="000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0" y="5928359"/>
              <a:ext cx="4831080" cy="25400"/>
            </a:xfrm>
            <a:custGeom>
              <a:avLst/>
              <a:gdLst/>
              <a:ahLst/>
              <a:cxnLst/>
              <a:rect l="l" t="t" r="r" b="b"/>
              <a:pathLst>
                <a:path w="4831080" h="25400">
                  <a:moveTo>
                    <a:pt x="479561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830711" y="25399"/>
                  </a:lnTo>
                  <a:lnTo>
                    <a:pt x="4826000" y="21589"/>
                  </a:lnTo>
                  <a:lnTo>
                    <a:pt x="4795618" y="0"/>
                  </a:lnTo>
                  <a:close/>
                </a:path>
              </a:pathLst>
            </a:custGeom>
            <a:solidFill>
              <a:srgbClr val="000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0" y="5951220"/>
              <a:ext cx="4859020" cy="25400"/>
            </a:xfrm>
            <a:custGeom>
              <a:avLst/>
              <a:gdLst/>
              <a:ahLst/>
              <a:cxnLst/>
              <a:rect l="l" t="t" r="r" b="b"/>
              <a:pathLst>
                <a:path w="4859020" h="25400">
                  <a:moveTo>
                    <a:pt x="482757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858977" y="25399"/>
                  </a:lnTo>
                  <a:lnTo>
                    <a:pt x="4827570" y="0"/>
                  </a:lnTo>
                  <a:close/>
                </a:path>
              </a:pathLst>
            </a:custGeom>
            <a:solidFill>
              <a:srgbClr val="00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0" y="5974079"/>
              <a:ext cx="4888865" cy="26670"/>
            </a:xfrm>
            <a:custGeom>
              <a:avLst/>
              <a:gdLst/>
              <a:ahLst/>
              <a:cxnLst/>
              <a:rect l="l" t="t" r="r" b="b"/>
              <a:pathLst>
                <a:path w="4888865" h="26670">
                  <a:moveTo>
                    <a:pt x="485583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888813" y="26670"/>
                  </a:lnTo>
                  <a:lnTo>
                    <a:pt x="4855836" y="0"/>
                  </a:lnTo>
                  <a:close/>
                </a:path>
              </a:pathLst>
            </a:custGeom>
            <a:solidFill>
              <a:srgbClr val="00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0" y="5998209"/>
              <a:ext cx="4917440" cy="25400"/>
            </a:xfrm>
            <a:custGeom>
              <a:avLst/>
              <a:gdLst/>
              <a:ahLst/>
              <a:cxnLst/>
              <a:rect l="l" t="t" r="r" b="b"/>
              <a:pathLst>
                <a:path w="4917440" h="25400">
                  <a:moveTo>
                    <a:pt x="488567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17079" y="25399"/>
                  </a:lnTo>
                  <a:lnTo>
                    <a:pt x="4885672" y="0"/>
                  </a:lnTo>
                  <a:close/>
                </a:path>
              </a:pathLst>
            </a:custGeom>
            <a:solidFill>
              <a:srgbClr val="00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0" y="6021070"/>
              <a:ext cx="4945380" cy="25400"/>
            </a:xfrm>
            <a:custGeom>
              <a:avLst/>
              <a:gdLst/>
              <a:ahLst/>
              <a:cxnLst/>
              <a:rect l="l" t="t" r="r" b="b"/>
              <a:pathLst>
                <a:path w="4945380" h="25400">
                  <a:moveTo>
                    <a:pt x="491393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45345" y="25399"/>
                  </a:lnTo>
                  <a:lnTo>
                    <a:pt x="4913938" y="0"/>
                  </a:lnTo>
                  <a:close/>
                </a:path>
              </a:pathLst>
            </a:custGeom>
            <a:solidFill>
              <a:srgbClr val="00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0" y="6043929"/>
              <a:ext cx="4973955" cy="25400"/>
            </a:xfrm>
            <a:custGeom>
              <a:avLst/>
              <a:gdLst/>
              <a:ahLst/>
              <a:cxnLst/>
              <a:rect l="l" t="t" r="r" b="b"/>
              <a:pathLst>
                <a:path w="4973955" h="25400">
                  <a:moveTo>
                    <a:pt x="494220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73611" y="25400"/>
                  </a:lnTo>
                  <a:lnTo>
                    <a:pt x="4942205" y="0"/>
                  </a:lnTo>
                  <a:close/>
                </a:path>
              </a:pathLst>
            </a:custGeom>
            <a:solidFill>
              <a:srgbClr val="00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0" y="6068059"/>
              <a:ext cx="5003800" cy="25400"/>
            </a:xfrm>
            <a:custGeom>
              <a:avLst/>
              <a:gdLst/>
              <a:ahLst/>
              <a:cxnLst/>
              <a:rect l="l" t="t" r="r" b="b"/>
              <a:pathLst>
                <a:path w="5003800" h="25400">
                  <a:moveTo>
                    <a:pt x="4972041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003448" y="25399"/>
                  </a:lnTo>
                  <a:lnTo>
                    <a:pt x="4972041" y="0"/>
                  </a:lnTo>
                  <a:close/>
                </a:path>
              </a:pathLst>
            </a:custGeom>
            <a:solidFill>
              <a:srgbClr val="00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0" y="6090920"/>
              <a:ext cx="5031740" cy="25400"/>
            </a:xfrm>
            <a:custGeom>
              <a:avLst/>
              <a:gdLst/>
              <a:ahLst/>
              <a:cxnLst/>
              <a:rect l="l" t="t" r="r" b="b"/>
              <a:pathLst>
                <a:path w="5031740" h="25400">
                  <a:moveTo>
                    <a:pt x="500030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031714" y="25399"/>
                  </a:lnTo>
                  <a:lnTo>
                    <a:pt x="5000307" y="0"/>
                  </a:lnTo>
                  <a:close/>
                </a:path>
              </a:pathLst>
            </a:custGeom>
            <a:solidFill>
              <a:srgbClr val="00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0" y="6113779"/>
              <a:ext cx="5060315" cy="25400"/>
            </a:xfrm>
            <a:custGeom>
              <a:avLst/>
              <a:gdLst/>
              <a:ahLst/>
              <a:cxnLst/>
              <a:rect l="l" t="t" r="r" b="b"/>
              <a:pathLst>
                <a:path w="5060315" h="25400">
                  <a:moveTo>
                    <a:pt x="502857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059774" y="25400"/>
                  </a:lnTo>
                  <a:lnTo>
                    <a:pt x="5058410" y="24130"/>
                  </a:lnTo>
                  <a:lnTo>
                    <a:pt x="5028573" y="0"/>
                  </a:lnTo>
                  <a:close/>
                </a:path>
              </a:pathLst>
            </a:custGeom>
            <a:solidFill>
              <a:srgbClr val="00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0" y="6137909"/>
              <a:ext cx="5084445" cy="24130"/>
            </a:xfrm>
            <a:custGeom>
              <a:avLst/>
              <a:gdLst/>
              <a:ahLst/>
              <a:cxnLst/>
              <a:rect l="l" t="t" r="r" b="b"/>
              <a:pathLst>
                <a:path w="5084445" h="24129">
                  <a:moveTo>
                    <a:pt x="505841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5084327" y="24129"/>
                  </a:lnTo>
                  <a:lnTo>
                    <a:pt x="5058410" y="0"/>
                  </a:lnTo>
                  <a:close/>
                </a:path>
              </a:pathLst>
            </a:custGeom>
            <a:solidFill>
              <a:srgbClr val="00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0" y="6160770"/>
              <a:ext cx="5110480" cy="25400"/>
            </a:xfrm>
            <a:custGeom>
              <a:avLst/>
              <a:gdLst/>
              <a:ahLst/>
              <a:cxnLst/>
              <a:rect l="l" t="t" r="r" b="b"/>
              <a:pathLst>
                <a:path w="5110480" h="25400">
                  <a:moveTo>
                    <a:pt x="5082963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110244" y="25399"/>
                  </a:lnTo>
                  <a:lnTo>
                    <a:pt x="5082963" y="0"/>
                  </a:lnTo>
                  <a:close/>
                </a:path>
              </a:pathLst>
            </a:custGeom>
            <a:solidFill>
              <a:srgbClr val="00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0" y="6183629"/>
              <a:ext cx="5135245" cy="25400"/>
            </a:xfrm>
            <a:custGeom>
              <a:avLst/>
              <a:gdLst/>
              <a:ahLst/>
              <a:cxnLst/>
              <a:rect l="l" t="t" r="r" b="b"/>
              <a:pathLst>
                <a:path w="5135245" h="25400">
                  <a:moveTo>
                    <a:pt x="510751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134798" y="25400"/>
                  </a:lnTo>
                  <a:lnTo>
                    <a:pt x="5107516" y="0"/>
                  </a:lnTo>
                  <a:close/>
                </a:path>
              </a:pathLst>
            </a:custGeom>
            <a:solidFill>
              <a:srgbClr val="00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0" y="6206489"/>
              <a:ext cx="5159375" cy="25400"/>
            </a:xfrm>
            <a:custGeom>
              <a:avLst/>
              <a:gdLst/>
              <a:ahLst/>
              <a:cxnLst/>
              <a:rect l="l" t="t" r="r" b="b"/>
              <a:pathLst>
                <a:path w="5159375" h="25400">
                  <a:moveTo>
                    <a:pt x="513207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159351" y="25400"/>
                  </a:lnTo>
                  <a:lnTo>
                    <a:pt x="5132070" y="0"/>
                  </a:lnTo>
                  <a:close/>
                </a:path>
              </a:pathLst>
            </a:custGeom>
            <a:solidFill>
              <a:srgbClr val="00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0" y="6230620"/>
              <a:ext cx="5184140" cy="24130"/>
            </a:xfrm>
            <a:custGeom>
              <a:avLst/>
              <a:gdLst/>
              <a:ahLst/>
              <a:cxnLst/>
              <a:rect l="l" t="t" r="r" b="b"/>
              <a:pathLst>
                <a:path w="5184140" h="24129">
                  <a:moveTo>
                    <a:pt x="5157987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5183904" y="24129"/>
                  </a:lnTo>
                  <a:lnTo>
                    <a:pt x="5157987" y="0"/>
                  </a:lnTo>
                  <a:close/>
                </a:path>
              </a:pathLst>
            </a:custGeom>
            <a:solidFill>
              <a:srgbClr val="00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0" y="6253479"/>
              <a:ext cx="5210175" cy="25400"/>
            </a:xfrm>
            <a:custGeom>
              <a:avLst/>
              <a:gdLst/>
              <a:ahLst/>
              <a:cxnLst/>
              <a:rect l="l" t="t" r="r" b="b"/>
              <a:pathLst>
                <a:path w="5210175" h="25400">
                  <a:moveTo>
                    <a:pt x="5182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09822" y="25400"/>
                  </a:lnTo>
                  <a:lnTo>
                    <a:pt x="5182540" y="0"/>
                  </a:lnTo>
                  <a:close/>
                </a:path>
              </a:pathLst>
            </a:custGeom>
            <a:solidFill>
              <a:srgbClr val="00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0" y="6276339"/>
              <a:ext cx="5234940" cy="25400"/>
            </a:xfrm>
            <a:custGeom>
              <a:avLst/>
              <a:gdLst/>
              <a:ahLst/>
              <a:cxnLst/>
              <a:rect l="l" t="t" r="r" b="b"/>
              <a:pathLst>
                <a:path w="5234940" h="25400">
                  <a:moveTo>
                    <a:pt x="520709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34375" y="25400"/>
                  </a:lnTo>
                  <a:lnTo>
                    <a:pt x="5207094" y="0"/>
                  </a:lnTo>
                  <a:close/>
                </a:path>
              </a:pathLst>
            </a:custGeom>
            <a:solidFill>
              <a:srgbClr val="00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0" y="6299200"/>
              <a:ext cx="5259070" cy="25400"/>
            </a:xfrm>
            <a:custGeom>
              <a:avLst/>
              <a:gdLst/>
              <a:ahLst/>
              <a:cxnLst/>
              <a:rect l="l" t="t" r="r" b="b"/>
              <a:pathLst>
                <a:path w="5259070" h="25400">
                  <a:moveTo>
                    <a:pt x="523164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58928" y="25400"/>
                  </a:lnTo>
                  <a:lnTo>
                    <a:pt x="5231647" y="0"/>
                  </a:lnTo>
                  <a:close/>
                </a:path>
              </a:pathLst>
            </a:custGeom>
            <a:solidFill>
              <a:srgbClr val="00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0" y="6323329"/>
              <a:ext cx="5284470" cy="25400"/>
            </a:xfrm>
            <a:custGeom>
              <a:avLst/>
              <a:gdLst/>
              <a:ahLst/>
              <a:cxnLst/>
              <a:rect l="l" t="t" r="r" b="b"/>
              <a:pathLst>
                <a:path w="5284470" h="25400">
                  <a:moveTo>
                    <a:pt x="525756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84288" y="25400"/>
                  </a:lnTo>
                  <a:lnTo>
                    <a:pt x="5279390" y="20320"/>
                  </a:lnTo>
                  <a:lnTo>
                    <a:pt x="5257564" y="0"/>
                  </a:lnTo>
                  <a:close/>
                </a:path>
              </a:pathLst>
            </a:custGeom>
            <a:solidFill>
              <a:srgbClr val="00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0" y="6346189"/>
              <a:ext cx="5306695" cy="25400"/>
            </a:xfrm>
            <a:custGeom>
              <a:avLst/>
              <a:gdLst/>
              <a:ahLst/>
              <a:cxnLst/>
              <a:rect l="l" t="t" r="r" b="b"/>
              <a:pathLst>
                <a:path w="5306695" h="25400">
                  <a:moveTo>
                    <a:pt x="528183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06332" y="25400"/>
                  </a:lnTo>
                  <a:lnTo>
                    <a:pt x="5281839" y="0"/>
                  </a:lnTo>
                  <a:close/>
                </a:path>
              </a:pathLst>
            </a:custGeom>
            <a:solidFill>
              <a:srgbClr val="00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0" y="6369050"/>
              <a:ext cx="5328920" cy="25400"/>
            </a:xfrm>
            <a:custGeom>
              <a:avLst/>
              <a:gdLst/>
              <a:ahLst/>
              <a:cxnLst/>
              <a:rect l="l" t="t" r="r" b="b"/>
              <a:pathLst>
                <a:path w="5328920" h="25400">
                  <a:moveTo>
                    <a:pt x="530388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28375" y="25400"/>
                  </a:lnTo>
                  <a:lnTo>
                    <a:pt x="5303882" y="0"/>
                  </a:lnTo>
                  <a:close/>
                </a:path>
              </a:pathLst>
            </a:custGeom>
            <a:solidFill>
              <a:srgbClr val="00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0" y="6391909"/>
              <a:ext cx="5351780" cy="26670"/>
            </a:xfrm>
            <a:custGeom>
              <a:avLst/>
              <a:gdLst/>
              <a:ahLst/>
              <a:cxnLst/>
              <a:rect l="l" t="t" r="r" b="b"/>
              <a:pathLst>
                <a:path w="5351780" h="26670">
                  <a:moveTo>
                    <a:pt x="5325926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5351643" y="26669"/>
                  </a:lnTo>
                  <a:lnTo>
                    <a:pt x="5325926" y="0"/>
                  </a:lnTo>
                  <a:close/>
                </a:path>
              </a:pathLst>
            </a:custGeom>
            <a:solidFill>
              <a:srgbClr val="00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0" y="6416039"/>
              <a:ext cx="5374005" cy="25400"/>
            </a:xfrm>
            <a:custGeom>
              <a:avLst/>
              <a:gdLst/>
              <a:ahLst/>
              <a:cxnLst/>
              <a:rect l="l" t="t" r="r" b="b"/>
              <a:pathLst>
                <a:path w="5374005" h="25400">
                  <a:moveTo>
                    <a:pt x="534919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73687" y="25400"/>
                  </a:lnTo>
                  <a:lnTo>
                    <a:pt x="5349194" y="0"/>
                  </a:lnTo>
                  <a:close/>
                </a:path>
              </a:pathLst>
            </a:custGeom>
            <a:solidFill>
              <a:srgbClr val="00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0" y="6438900"/>
              <a:ext cx="5396230" cy="25400"/>
            </a:xfrm>
            <a:custGeom>
              <a:avLst/>
              <a:gdLst/>
              <a:ahLst/>
              <a:cxnLst/>
              <a:rect l="l" t="t" r="r" b="b"/>
              <a:pathLst>
                <a:path w="5396230" h="25400">
                  <a:moveTo>
                    <a:pt x="537123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95731" y="25400"/>
                  </a:lnTo>
                  <a:lnTo>
                    <a:pt x="5371238" y="0"/>
                  </a:lnTo>
                  <a:close/>
                </a:path>
              </a:pathLst>
            </a:custGeom>
            <a:solidFill>
              <a:srgbClr val="0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0" y="6461759"/>
              <a:ext cx="5417820" cy="25400"/>
            </a:xfrm>
            <a:custGeom>
              <a:avLst/>
              <a:gdLst/>
              <a:ahLst/>
              <a:cxnLst/>
              <a:rect l="l" t="t" r="r" b="b"/>
              <a:pathLst>
                <a:path w="5417820" h="25400">
                  <a:moveTo>
                    <a:pt x="5393281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417774" y="25399"/>
                  </a:lnTo>
                  <a:lnTo>
                    <a:pt x="5393281" y="0"/>
                  </a:lnTo>
                  <a:close/>
                </a:path>
              </a:pathLst>
            </a:custGeom>
            <a:solidFill>
              <a:srgbClr val="00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0" y="6485889"/>
              <a:ext cx="5441315" cy="25400"/>
            </a:xfrm>
            <a:custGeom>
              <a:avLst/>
              <a:gdLst/>
              <a:ahLst/>
              <a:cxnLst/>
              <a:rect l="l" t="t" r="r" b="b"/>
              <a:pathLst>
                <a:path w="5441315" h="25400">
                  <a:moveTo>
                    <a:pt x="54165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441042" y="25400"/>
                  </a:lnTo>
                  <a:lnTo>
                    <a:pt x="5416550" y="0"/>
                  </a:lnTo>
                  <a:close/>
                </a:path>
              </a:pathLst>
            </a:custGeom>
            <a:solidFill>
              <a:srgbClr val="000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0" y="6508749"/>
              <a:ext cx="5461635" cy="25400"/>
            </a:xfrm>
            <a:custGeom>
              <a:avLst/>
              <a:gdLst/>
              <a:ahLst/>
              <a:cxnLst/>
              <a:rect l="l" t="t" r="r" b="b"/>
              <a:pathLst>
                <a:path w="5461635" h="25400">
                  <a:moveTo>
                    <a:pt x="543859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461508" y="25400"/>
                  </a:lnTo>
                  <a:lnTo>
                    <a:pt x="5450840" y="12700"/>
                  </a:lnTo>
                  <a:lnTo>
                    <a:pt x="5438593" y="0"/>
                  </a:lnTo>
                  <a:close/>
                </a:path>
              </a:pathLst>
            </a:custGeom>
            <a:solidFill>
              <a:srgbClr val="00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0" y="6531610"/>
              <a:ext cx="5481320" cy="25400"/>
            </a:xfrm>
            <a:custGeom>
              <a:avLst/>
              <a:gdLst/>
              <a:ahLst/>
              <a:cxnLst/>
              <a:rect l="l" t="t" r="r" b="b"/>
              <a:pathLst>
                <a:path w="5481320" h="25400">
                  <a:moveTo>
                    <a:pt x="545937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480710" y="25400"/>
                  </a:lnTo>
                  <a:lnTo>
                    <a:pt x="5459374" y="0"/>
                  </a:lnTo>
                  <a:close/>
                </a:path>
              </a:pathLst>
            </a:custGeom>
            <a:solidFill>
              <a:srgbClr val="00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0" y="6555739"/>
              <a:ext cx="5500370" cy="24130"/>
            </a:xfrm>
            <a:custGeom>
              <a:avLst/>
              <a:gdLst/>
              <a:ahLst/>
              <a:cxnLst/>
              <a:rect l="l" t="t" r="r" b="b"/>
              <a:pathLst>
                <a:path w="5500370" h="24129">
                  <a:moveTo>
                    <a:pt x="5479643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5499912" y="24129"/>
                  </a:lnTo>
                  <a:lnTo>
                    <a:pt x="5479643" y="0"/>
                  </a:lnTo>
                  <a:close/>
                </a:path>
              </a:pathLst>
            </a:custGeom>
            <a:solidFill>
              <a:srgbClr val="00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0" y="6578599"/>
              <a:ext cx="5520690" cy="25400"/>
            </a:xfrm>
            <a:custGeom>
              <a:avLst/>
              <a:gdLst/>
              <a:ahLst/>
              <a:cxnLst/>
              <a:rect l="l" t="t" r="r" b="b"/>
              <a:pathLst>
                <a:path w="5520690" h="25400">
                  <a:moveTo>
                    <a:pt x="549884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20182" y="25400"/>
                  </a:lnTo>
                  <a:lnTo>
                    <a:pt x="5498846" y="0"/>
                  </a:lnTo>
                  <a:close/>
                </a:path>
              </a:pathLst>
            </a:custGeom>
            <a:solidFill>
              <a:srgbClr val="000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0" y="6601460"/>
              <a:ext cx="5539740" cy="25400"/>
            </a:xfrm>
            <a:custGeom>
              <a:avLst/>
              <a:gdLst/>
              <a:ahLst/>
              <a:cxnLst/>
              <a:rect l="l" t="t" r="r" b="b"/>
              <a:pathLst>
                <a:path w="5539740" h="25400">
                  <a:moveTo>
                    <a:pt x="551804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39384" y="25400"/>
                  </a:lnTo>
                  <a:lnTo>
                    <a:pt x="5518048" y="0"/>
                  </a:lnTo>
                  <a:close/>
                </a:path>
              </a:pathLst>
            </a:custGeom>
            <a:solidFill>
              <a:srgbClr val="00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0" y="6624320"/>
              <a:ext cx="5558790" cy="25400"/>
            </a:xfrm>
            <a:custGeom>
              <a:avLst/>
              <a:gdLst/>
              <a:ahLst/>
              <a:cxnLst/>
              <a:rect l="l" t="t" r="r" b="b"/>
              <a:pathLst>
                <a:path w="5558790" h="25400">
                  <a:moveTo>
                    <a:pt x="553725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558586" y="25399"/>
                  </a:lnTo>
                  <a:lnTo>
                    <a:pt x="5537250" y="0"/>
                  </a:lnTo>
                  <a:close/>
                </a:path>
              </a:pathLst>
            </a:custGeom>
            <a:solidFill>
              <a:srgbClr val="00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0" y="6648449"/>
              <a:ext cx="5579110" cy="25400"/>
            </a:xfrm>
            <a:custGeom>
              <a:avLst/>
              <a:gdLst/>
              <a:ahLst/>
              <a:cxnLst/>
              <a:rect l="l" t="t" r="r" b="b"/>
              <a:pathLst>
                <a:path w="5579110" h="25400">
                  <a:moveTo>
                    <a:pt x="555752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78856" y="25400"/>
                  </a:lnTo>
                  <a:lnTo>
                    <a:pt x="5557520" y="0"/>
                  </a:lnTo>
                  <a:close/>
                </a:path>
              </a:pathLst>
            </a:custGeom>
            <a:solidFill>
              <a:srgbClr val="00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0" y="6671310"/>
              <a:ext cx="5599430" cy="25400"/>
            </a:xfrm>
            <a:custGeom>
              <a:avLst/>
              <a:gdLst/>
              <a:ahLst/>
              <a:cxnLst/>
              <a:rect l="l" t="t" r="r" b="b"/>
              <a:pathLst>
                <a:path w="5599430" h="25400">
                  <a:moveTo>
                    <a:pt x="557672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99037" y="25400"/>
                  </a:lnTo>
                  <a:lnTo>
                    <a:pt x="5584190" y="8890"/>
                  </a:lnTo>
                  <a:lnTo>
                    <a:pt x="5576722" y="0"/>
                  </a:lnTo>
                  <a:close/>
                </a:path>
              </a:pathLst>
            </a:custGeom>
            <a:solidFill>
              <a:srgbClr val="0000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0" y="6694170"/>
              <a:ext cx="5619750" cy="25400"/>
            </a:xfrm>
            <a:custGeom>
              <a:avLst/>
              <a:gdLst/>
              <a:ahLst/>
              <a:cxnLst/>
              <a:rect l="l" t="t" r="r" b="b"/>
              <a:pathLst>
                <a:path w="5619750" h="25400">
                  <a:moveTo>
                    <a:pt x="559675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619594" y="25399"/>
                  </a:lnTo>
                  <a:lnTo>
                    <a:pt x="5596752" y="0"/>
                  </a:lnTo>
                  <a:close/>
                </a:path>
              </a:pathLst>
            </a:custGeom>
            <a:solidFill>
              <a:srgbClr val="0000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0" y="6717029"/>
              <a:ext cx="5641340" cy="26670"/>
            </a:xfrm>
            <a:custGeom>
              <a:avLst/>
              <a:gdLst/>
              <a:ahLst/>
              <a:cxnLst/>
              <a:rect l="l" t="t" r="r" b="b"/>
              <a:pathLst>
                <a:path w="5641340" h="26670">
                  <a:moveTo>
                    <a:pt x="56173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5641294" y="26670"/>
                  </a:lnTo>
                  <a:lnTo>
                    <a:pt x="5617310" y="0"/>
                  </a:lnTo>
                  <a:close/>
                </a:path>
              </a:pathLst>
            </a:custGeom>
            <a:solidFill>
              <a:srgbClr val="000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0" y="6741160"/>
              <a:ext cx="5662295" cy="25400"/>
            </a:xfrm>
            <a:custGeom>
              <a:avLst/>
              <a:gdLst/>
              <a:ahLst/>
              <a:cxnLst/>
              <a:rect l="l" t="t" r="r" b="b"/>
              <a:pathLst>
                <a:path w="5662295" h="25400">
                  <a:moveTo>
                    <a:pt x="56390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661851" y="25400"/>
                  </a:lnTo>
                  <a:lnTo>
                    <a:pt x="5639010" y="0"/>
                  </a:lnTo>
                  <a:close/>
                </a:path>
              </a:pathLst>
            </a:custGeom>
            <a:solidFill>
              <a:srgbClr val="00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0" y="6764020"/>
              <a:ext cx="5682615" cy="25400"/>
            </a:xfrm>
            <a:custGeom>
              <a:avLst/>
              <a:gdLst/>
              <a:ahLst/>
              <a:cxnLst/>
              <a:rect l="l" t="t" r="r" b="b"/>
              <a:pathLst>
                <a:path w="5682615" h="25400">
                  <a:moveTo>
                    <a:pt x="56595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682409" y="25399"/>
                  </a:lnTo>
                  <a:lnTo>
                    <a:pt x="5659567" y="0"/>
                  </a:lnTo>
                  <a:close/>
                </a:path>
              </a:pathLst>
            </a:custGeom>
            <a:solidFill>
              <a:srgbClr val="00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0" y="6786879"/>
              <a:ext cx="5703570" cy="25400"/>
            </a:xfrm>
            <a:custGeom>
              <a:avLst/>
              <a:gdLst/>
              <a:ahLst/>
              <a:cxnLst/>
              <a:rect l="l" t="t" r="r" b="b"/>
              <a:pathLst>
                <a:path w="5703570" h="25400">
                  <a:moveTo>
                    <a:pt x="568012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702966" y="25400"/>
                  </a:lnTo>
                  <a:lnTo>
                    <a:pt x="5680125" y="0"/>
                  </a:lnTo>
                  <a:close/>
                </a:path>
              </a:pathLst>
            </a:custGeom>
            <a:solidFill>
              <a:srgbClr val="00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0" y="6811010"/>
              <a:ext cx="5725160" cy="25400"/>
            </a:xfrm>
            <a:custGeom>
              <a:avLst/>
              <a:gdLst/>
              <a:ahLst/>
              <a:cxnLst/>
              <a:rect l="l" t="t" r="r" b="b"/>
              <a:pathLst>
                <a:path w="5725160" h="25400">
                  <a:moveTo>
                    <a:pt x="570182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724666" y="25400"/>
                  </a:lnTo>
                  <a:lnTo>
                    <a:pt x="5701824" y="0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0" y="6833870"/>
              <a:ext cx="5742940" cy="22860"/>
            </a:xfrm>
            <a:custGeom>
              <a:avLst/>
              <a:gdLst/>
              <a:ahLst/>
              <a:cxnLst/>
              <a:rect l="l" t="t" r="r" b="b"/>
              <a:pathLst>
                <a:path w="5742940" h="22859">
                  <a:moveTo>
                    <a:pt x="5722382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5742940" y="22859"/>
                  </a:lnTo>
                  <a:lnTo>
                    <a:pt x="5722382" y="0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0" y="3818889"/>
              <a:ext cx="502920" cy="555625"/>
            </a:xfrm>
            <a:custGeom>
              <a:avLst/>
              <a:gdLst/>
              <a:ahLst/>
              <a:cxnLst/>
              <a:rect l="l" t="t" r="r" b="b"/>
              <a:pathLst>
                <a:path w="502920" h="555625">
                  <a:moveTo>
                    <a:pt x="502920" y="9194"/>
                  </a:moveTo>
                  <a:lnTo>
                    <a:pt x="388620" y="3810"/>
                  </a:lnTo>
                  <a:lnTo>
                    <a:pt x="262890" y="2590"/>
                  </a:lnTo>
                  <a:lnTo>
                    <a:pt x="238760" y="2349"/>
                  </a:lnTo>
                  <a:lnTo>
                    <a:pt x="0" y="0"/>
                  </a:lnTo>
                  <a:lnTo>
                    <a:pt x="0" y="542290"/>
                  </a:lnTo>
                  <a:lnTo>
                    <a:pt x="262890" y="549135"/>
                  </a:lnTo>
                  <a:lnTo>
                    <a:pt x="502920" y="555371"/>
                  </a:lnTo>
                  <a:lnTo>
                    <a:pt x="502920" y="9194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478789" y="3826940"/>
              <a:ext cx="264160" cy="565150"/>
            </a:xfrm>
            <a:custGeom>
              <a:avLst/>
              <a:gdLst/>
              <a:ahLst/>
              <a:cxnLst/>
              <a:rect l="l" t="t" r="r" b="b"/>
              <a:pathLst>
                <a:path w="264159" h="565150">
                  <a:moveTo>
                    <a:pt x="0" y="0"/>
                  </a:moveTo>
                  <a:lnTo>
                    <a:pt x="0" y="546690"/>
                  </a:lnTo>
                  <a:lnTo>
                    <a:pt x="58419" y="548210"/>
                  </a:lnTo>
                  <a:lnTo>
                    <a:pt x="264159" y="564841"/>
                  </a:lnTo>
                  <a:lnTo>
                    <a:pt x="264159" y="12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718820" y="3838226"/>
              <a:ext cx="264160" cy="574040"/>
            </a:xfrm>
            <a:custGeom>
              <a:avLst/>
              <a:gdLst/>
              <a:ahLst/>
              <a:cxnLst/>
              <a:rect l="l" t="t" r="r" b="b"/>
              <a:pathLst>
                <a:path w="264159" h="574039">
                  <a:moveTo>
                    <a:pt x="0" y="0"/>
                  </a:moveTo>
                  <a:lnTo>
                    <a:pt x="0" y="551604"/>
                  </a:lnTo>
                  <a:lnTo>
                    <a:pt x="242570" y="571213"/>
                  </a:lnTo>
                  <a:lnTo>
                    <a:pt x="264160" y="573534"/>
                  </a:lnTo>
                  <a:lnTo>
                    <a:pt x="264160" y="15196"/>
                  </a:lnTo>
                  <a:lnTo>
                    <a:pt x="74929" y="3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958849" y="3851934"/>
              <a:ext cx="264160" cy="586105"/>
            </a:xfrm>
            <a:custGeom>
              <a:avLst/>
              <a:gdLst/>
              <a:ahLst/>
              <a:cxnLst/>
              <a:rect l="l" t="t" r="r" b="b"/>
              <a:pathLst>
                <a:path w="264159" h="586104">
                  <a:moveTo>
                    <a:pt x="0" y="0"/>
                  </a:moveTo>
                  <a:lnTo>
                    <a:pt x="0" y="557299"/>
                  </a:lnTo>
                  <a:lnTo>
                    <a:pt x="2540" y="557505"/>
                  </a:lnTo>
                  <a:lnTo>
                    <a:pt x="264159" y="585627"/>
                  </a:lnTo>
                  <a:lnTo>
                    <a:pt x="264159" y="17144"/>
                  </a:lnTo>
                  <a:lnTo>
                    <a:pt x="226059" y="13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1198879" y="3867053"/>
              <a:ext cx="264160" cy="603250"/>
            </a:xfrm>
            <a:custGeom>
              <a:avLst/>
              <a:gdLst/>
              <a:ahLst/>
              <a:cxnLst/>
              <a:rect l="l" t="t" r="r" b="b"/>
              <a:pathLst>
                <a:path w="264159" h="603250">
                  <a:moveTo>
                    <a:pt x="0" y="0"/>
                  </a:moveTo>
                  <a:lnTo>
                    <a:pt x="0" y="567915"/>
                  </a:lnTo>
                  <a:lnTo>
                    <a:pt x="152400" y="584296"/>
                  </a:lnTo>
                  <a:lnTo>
                    <a:pt x="264159" y="602923"/>
                  </a:lnTo>
                  <a:lnTo>
                    <a:pt x="264159" y="22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1438910" y="3887208"/>
              <a:ext cx="264160" cy="623570"/>
            </a:xfrm>
            <a:custGeom>
              <a:avLst/>
              <a:gdLst/>
              <a:ahLst/>
              <a:cxnLst/>
              <a:rect l="l" t="t" r="r" b="b"/>
              <a:pathLst>
                <a:path w="264160" h="623570">
                  <a:moveTo>
                    <a:pt x="0" y="0"/>
                  </a:moveTo>
                  <a:lnTo>
                    <a:pt x="0" y="578746"/>
                  </a:lnTo>
                  <a:lnTo>
                    <a:pt x="255270" y="621291"/>
                  </a:lnTo>
                  <a:lnTo>
                    <a:pt x="264159" y="622973"/>
                  </a:lnTo>
                  <a:lnTo>
                    <a:pt x="264159" y="28425"/>
                  </a:lnTo>
                  <a:lnTo>
                    <a:pt x="78740" y="6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1678940" y="3912795"/>
              <a:ext cx="264160" cy="643255"/>
            </a:xfrm>
            <a:custGeom>
              <a:avLst/>
              <a:gdLst/>
              <a:ahLst/>
              <a:cxnLst/>
              <a:rect l="l" t="t" r="r" b="b"/>
              <a:pathLst>
                <a:path w="264160" h="643254">
                  <a:moveTo>
                    <a:pt x="0" y="0"/>
                  </a:moveTo>
                  <a:lnTo>
                    <a:pt x="0" y="593164"/>
                  </a:lnTo>
                  <a:lnTo>
                    <a:pt x="15240" y="595704"/>
                  </a:lnTo>
                  <a:lnTo>
                    <a:pt x="264160" y="642797"/>
                  </a:lnTo>
                  <a:lnTo>
                    <a:pt x="264160" y="32740"/>
                  </a:lnTo>
                  <a:lnTo>
                    <a:pt x="205740" y="24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1918969" y="3942009"/>
              <a:ext cx="264160" cy="668655"/>
            </a:xfrm>
            <a:custGeom>
              <a:avLst/>
              <a:gdLst/>
              <a:ahLst/>
              <a:cxnLst/>
              <a:rect l="l" t="t" r="r" b="b"/>
              <a:pathLst>
                <a:path w="264160" h="668654">
                  <a:moveTo>
                    <a:pt x="0" y="0"/>
                  </a:moveTo>
                  <a:lnTo>
                    <a:pt x="0" y="609017"/>
                  </a:lnTo>
                  <a:lnTo>
                    <a:pt x="104140" y="628720"/>
                  </a:lnTo>
                  <a:lnTo>
                    <a:pt x="264160" y="668131"/>
                  </a:lnTo>
                  <a:lnTo>
                    <a:pt x="264160" y="38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2160269" y="3977264"/>
              <a:ext cx="262890" cy="692150"/>
            </a:xfrm>
            <a:custGeom>
              <a:avLst/>
              <a:gdLst/>
              <a:ahLst/>
              <a:cxnLst/>
              <a:rect l="l" t="t" r="r" b="b"/>
              <a:pathLst>
                <a:path w="262889" h="692150">
                  <a:moveTo>
                    <a:pt x="0" y="0"/>
                  </a:moveTo>
                  <a:lnTo>
                    <a:pt x="0" y="627246"/>
                  </a:lnTo>
                  <a:lnTo>
                    <a:pt x="262890" y="691993"/>
                  </a:lnTo>
                  <a:lnTo>
                    <a:pt x="262890" y="40836"/>
                  </a:lnTo>
                  <a:lnTo>
                    <a:pt x="115569" y="1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2400300" y="4014384"/>
              <a:ext cx="262890" cy="723265"/>
            </a:xfrm>
            <a:custGeom>
              <a:avLst/>
              <a:gdLst/>
              <a:ahLst/>
              <a:cxnLst/>
              <a:rect l="l" t="t" r="r" b="b"/>
              <a:pathLst>
                <a:path w="262889" h="723264">
                  <a:moveTo>
                    <a:pt x="0" y="0"/>
                  </a:moveTo>
                  <a:lnTo>
                    <a:pt x="0" y="649244"/>
                  </a:lnTo>
                  <a:lnTo>
                    <a:pt x="50800" y="661755"/>
                  </a:lnTo>
                  <a:lnTo>
                    <a:pt x="262889" y="723026"/>
                  </a:lnTo>
                  <a:lnTo>
                    <a:pt x="262889" y="42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2640329" y="4053407"/>
              <a:ext cx="264160" cy="761365"/>
            </a:xfrm>
            <a:custGeom>
              <a:avLst/>
              <a:gdLst/>
              <a:ahLst/>
              <a:cxnLst/>
              <a:rect l="l" t="t" r="r" b="b"/>
              <a:pathLst>
                <a:path w="264160" h="761364">
                  <a:moveTo>
                    <a:pt x="0" y="0"/>
                  </a:moveTo>
                  <a:lnTo>
                    <a:pt x="0" y="677398"/>
                  </a:lnTo>
                  <a:lnTo>
                    <a:pt x="153669" y="721792"/>
                  </a:lnTo>
                  <a:lnTo>
                    <a:pt x="264159" y="761019"/>
                  </a:lnTo>
                  <a:lnTo>
                    <a:pt x="264159" y="49214"/>
                  </a:lnTo>
                  <a:lnTo>
                    <a:pt x="49530" y="8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2880359" y="4097994"/>
              <a:ext cx="264160" cy="802005"/>
            </a:xfrm>
            <a:custGeom>
              <a:avLst/>
              <a:gdLst/>
              <a:ahLst/>
              <a:cxnLst/>
              <a:rect l="l" t="t" r="r" b="b"/>
              <a:pathLst>
                <a:path w="264160" h="802004">
                  <a:moveTo>
                    <a:pt x="0" y="0"/>
                  </a:moveTo>
                  <a:lnTo>
                    <a:pt x="0" y="707866"/>
                  </a:lnTo>
                  <a:lnTo>
                    <a:pt x="264159" y="801650"/>
                  </a:lnTo>
                  <a:lnTo>
                    <a:pt x="264159" y="53947"/>
                  </a:lnTo>
                  <a:lnTo>
                    <a:pt x="180339" y="34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3120390" y="4146367"/>
              <a:ext cx="264160" cy="838835"/>
            </a:xfrm>
            <a:custGeom>
              <a:avLst/>
              <a:gdLst/>
              <a:ahLst/>
              <a:cxnLst/>
              <a:rect l="l" t="t" r="r" b="b"/>
              <a:pathLst>
                <a:path w="264160" h="838835">
                  <a:moveTo>
                    <a:pt x="0" y="0"/>
                  </a:moveTo>
                  <a:lnTo>
                    <a:pt x="0" y="744710"/>
                  </a:lnTo>
                  <a:lnTo>
                    <a:pt x="264160" y="838494"/>
                  </a:lnTo>
                  <a:lnTo>
                    <a:pt x="264160" y="61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3360420" y="4201813"/>
              <a:ext cx="264160" cy="887730"/>
            </a:xfrm>
            <a:custGeom>
              <a:avLst/>
              <a:gdLst/>
              <a:ahLst/>
              <a:cxnLst/>
              <a:rect l="l" t="t" r="r" b="b"/>
              <a:pathLst>
                <a:path w="264160" h="887729">
                  <a:moveTo>
                    <a:pt x="0" y="0"/>
                  </a:moveTo>
                  <a:lnTo>
                    <a:pt x="0" y="774482"/>
                  </a:lnTo>
                  <a:lnTo>
                    <a:pt x="77469" y="801986"/>
                  </a:lnTo>
                  <a:lnTo>
                    <a:pt x="264159" y="887552"/>
                  </a:lnTo>
                  <a:lnTo>
                    <a:pt x="264159" y="66425"/>
                  </a:lnTo>
                  <a:lnTo>
                    <a:pt x="134619" y="31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3600450" y="4261658"/>
              <a:ext cx="264160" cy="940435"/>
            </a:xfrm>
            <a:custGeom>
              <a:avLst/>
              <a:gdLst/>
              <a:ahLst/>
              <a:cxnLst/>
              <a:rect l="l" t="t" r="r" b="b"/>
              <a:pathLst>
                <a:path w="264160" h="940435">
                  <a:moveTo>
                    <a:pt x="0" y="0"/>
                  </a:moveTo>
                  <a:lnTo>
                    <a:pt x="0" y="816648"/>
                  </a:lnTo>
                  <a:lnTo>
                    <a:pt x="203200" y="909781"/>
                  </a:lnTo>
                  <a:lnTo>
                    <a:pt x="264160" y="940149"/>
                  </a:lnTo>
                  <a:lnTo>
                    <a:pt x="264160" y="72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3840479" y="4327120"/>
              <a:ext cx="264160" cy="994410"/>
            </a:xfrm>
            <a:custGeom>
              <a:avLst/>
              <a:gdLst/>
              <a:ahLst/>
              <a:cxnLst/>
              <a:rect l="l" t="t" r="r" b="b"/>
              <a:pathLst>
                <a:path w="264160" h="994410">
                  <a:moveTo>
                    <a:pt x="0" y="0"/>
                  </a:moveTo>
                  <a:lnTo>
                    <a:pt x="0" y="862666"/>
                  </a:lnTo>
                  <a:lnTo>
                    <a:pt x="264160" y="994258"/>
                  </a:lnTo>
                  <a:lnTo>
                    <a:pt x="264160" y="74517"/>
                  </a:lnTo>
                  <a:lnTo>
                    <a:pt x="73660" y="20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4080509" y="4394744"/>
              <a:ext cx="264160" cy="1069340"/>
            </a:xfrm>
            <a:custGeom>
              <a:avLst/>
              <a:gdLst/>
              <a:ahLst/>
              <a:cxnLst/>
              <a:rect l="l" t="t" r="r" b="b"/>
              <a:pathLst>
                <a:path w="264160" h="1069339">
                  <a:moveTo>
                    <a:pt x="0" y="0"/>
                  </a:moveTo>
                  <a:lnTo>
                    <a:pt x="0" y="914614"/>
                  </a:lnTo>
                  <a:lnTo>
                    <a:pt x="67310" y="948145"/>
                  </a:lnTo>
                  <a:lnTo>
                    <a:pt x="264160" y="1068842"/>
                  </a:lnTo>
                  <a:lnTo>
                    <a:pt x="264160" y="77190"/>
                  </a:lnTo>
                  <a:lnTo>
                    <a:pt x="233679" y="66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4320539" y="4463681"/>
              <a:ext cx="264160" cy="1151255"/>
            </a:xfrm>
            <a:custGeom>
              <a:avLst/>
              <a:gdLst/>
              <a:ahLst/>
              <a:cxnLst/>
              <a:rect l="l" t="t" r="r" b="b"/>
              <a:pathLst>
                <a:path w="264160" h="1151254">
                  <a:moveTo>
                    <a:pt x="0" y="0"/>
                  </a:moveTo>
                  <a:lnTo>
                    <a:pt x="0" y="985109"/>
                  </a:lnTo>
                  <a:lnTo>
                    <a:pt x="175260" y="1092568"/>
                  </a:lnTo>
                  <a:lnTo>
                    <a:pt x="264160" y="1150908"/>
                  </a:lnTo>
                  <a:lnTo>
                    <a:pt x="264160" y="90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4560570" y="4545776"/>
              <a:ext cx="264160" cy="1231900"/>
            </a:xfrm>
            <a:custGeom>
              <a:avLst/>
              <a:gdLst/>
              <a:ahLst/>
              <a:cxnLst/>
              <a:rect l="l" t="t" r="r" b="b"/>
              <a:pathLst>
                <a:path w="264160" h="1231900">
                  <a:moveTo>
                    <a:pt x="0" y="0"/>
                  </a:moveTo>
                  <a:lnTo>
                    <a:pt x="0" y="1052978"/>
                  </a:lnTo>
                  <a:lnTo>
                    <a:pt x="219709" y="1197163"/>
                  </a:lnTo>
                  <a:lnTo>
                    <a:pt x="264159" y="1231418"/>
                  </a:lnTo>
                  <a:lnTo>
                    <a:pt x="264159" y="93875"/>
                  </a:lnTo>
                  <a:lnTo>
                    <a:pt x="143509" y="49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4801870" y="4631165"/>
              <a:ext cx="262890" cy="1332230"/>
            </a:xfrm>
            <a:custGeom>
              <a:avLst/>
              <a:gdLst/>
              <a:ahLst/>
              <a:cxnLst/>
              <a:rect l="l" t="t" r="r" b="b"/>
              <a:pathLst>
                <a:path w="262889" h="1332229">
                  <a:moveTo>
                    <a:pt x="0" y="0"/>
                  </a:moveTo>
                  <a:lnTo>
                    <a:pt x="0" y="1128412"/>
                  </a:lnTo>
                  <a:lnTo>
                    <a:pt x="255269" y="1325134"/>
                  </a:lnTo>
                  <a:lnTo>
                    <a:pt x="262889" y="1332088"/>
                  </a:lnTo>
                  <a:lnTo>
                    <a:pt x="262889" y="97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5041900" y="4720278"/>
              <a:ext cx="262890" cy="1462405"/>
            </a:xfrm>
            <a:custGeom>
              <a:avLst/>
              <a:gdLst/>
              <a:ahLst/>
              <a:cxnLst/>
              <a:rect l="l" t="t" r="r" b="b"/>
              <a:pathLst>
                <a:path w="262889" h="1462404">
                  <a:moveTo>
                    <a:pt x="0" y="0"/>
                  </a:moveTo>
                  <a:lnTo>
                    <a:pt x="0" y="1224277"/>
                  </a:lnTo>
                  <a:lnTo>
                    <a:pt x="15239" y="1236021"/>
                  </a:lnTo>
                  <a:lnTo>
                    <a:pt x="262889" y="1462032"/>
                  </a:lnTo>
                  <a:lnTo>
                    <a:pt x="262889" y="108955"/>
                  </a:lnTo>
                  <a:lnTo>
                    <a:pt x="86360" y="32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5281929" y="4819276"/>
              <a:ext cx="264160" cy="1611630"/>
            </a:xfrm>
            <a:custGeom>
              <a:avLst/>
              <a:gdLst/>
              <a:ahLst/>
              <a:cxnLst/>
              <a:rect l="l" t="t" r="r" b="b"/>
              <a:pathLst>
                <a:path w="264160" h="1611629">
                  <a:moveTo>
                    <a:pt x="0" y="0"/>
                  </a:moveTo>
                  <a:lnTo>
                    <a:pt x="0" y="1342172"/>
                  </a:lnTo>
                  <a:lnTo>
                    <a:pt x="36830" y="1375783"/>
                  </a:lnTo>
                  <a:lnTo>
                    <a:pt x="242570" y="1585333"/>
                  </a:lnTo>
                  <a:lnTo>
                    <a:pt x="264160" y="1611005"/>
                  </a:lnTo>
                  <a:lnTo>
                    <a:pt x="264160" y="115153"/>
                  </a:lnTo>
                  <a:lnTo>
                    <a:pt x="260350" y="113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5521959" y="4923828"/>
              <a:ext cx="264160" cy="1799589"/>
            </a:xfrm>
            <a:custGeom>
              <a:avLst/>
              <a:gdLst/>
              <a:ahLst/>
              <a:cxnLst/>
              <a:rect l="l" t="t" r="r" b="b"/>
              <a:pathLst>
                <a:path w="264160" h="1799590">
                  <a:moveTo>
                    <a:pt x="0" y="0"/>
                  </a:moveTo>
                  <a:lnTo>
                    <a:pt x="0" y="1478194"/>
                  </a:lnTo>
                  <a:lnTo>
                    <a:pt x="2539" y="1480781"/>
                  </a:lnTo>
                  <a:lnTo>
                    <a:pt x="210819" y="1728431"/>
                  </a:lnTo>
                  <a:lnTo>
                    <a:pt x="264160" y="1799387"/>
                  </a:lnTo>
                  <a:lnTo>
                    <a:pt x="264160" y="120836"/>
                  </a:lnTo>
                  <a:lnTo>
                    <a:pt x="20319" y="8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5761989" y="5033583"/>
              <a:ext cx="264160" cy="1803400"/>
            </a:xfrm>
            <a:custGeom>
              <a:avLst/>
              <a:gdLst/>
              <a:ahLst/>
              <a:cxnLst/>
              <a:rect l="l" t="t" r="r" b="b"/>
              <a:pathLst>
                <a:path w="264160" h="1803400">
                  <a:moveTo>
                    <a:pt x="0" y="0"/>
                  </a:moveTo>
                  <a:lnTo>
                    <a:pt x="0" y="1657533"/>
                  </a:lnTo>
                  <a:lnTo>
                    <a:pt x="109220" y="1802826"/>
                  </a:lnTo>
                  <a:lnTo>
                    <a:pt x="264160" y="1802826"/>
                  </a:lnTo>
                  <a:lnTo>
                    <a:pt x="264160" y="133306"/>
                  </a:lnTo>
                  <a:lnTo>
                    <a:pt x="123189" y="56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6002020" y="5153756"/>
              <a:ext cx="264160" cy="1682750"/>
            </a:xfrm>
            <a:custGeom>
              <a:avLst/>
              <a:gdLst/>
              <a:ahLst/>
              <a:cxnLst/>
              <a:rect l="l" t="t" r="r" b="b"/>
              <a:pathLst>
                <a:path w="264160" h="1682750">
                  <a:moveTo>
                    <a:pt x="0" y="0"/>
                  </a:moveTo>
                  <a:lnTo>
                    <a:pt x="0" y="1682653"/>
                  </a:lnTo>
                  <a:lnTo>
                    <a:pt x="264159" y="1682653"/>
                  </a:lnTo>
                  <a:lnTo>
                    <a:pt x="264159" y="143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6242050" y="5284405"/>
              <a:ext cx="264160" cy="1552575"/>
            </a:xfrm>
            <a:custGeom>
              <a:avLst/>
              <a:gdLst/>
              <a:ahLst/>
              <a:cxnLst/>
              <a:rect l="l" t="t" r="r" b="b"/>
              <a:pathLst>
                <a:path w="264159" h="1552575">
                  <a:moveTo>
                    <a:pt x="0" y="0"/>
                  </a:moveTo>
                  <a:lnTo>
                    <a:pt x="0" y="1552004"/>
                  </a:lnTo>
                  <a:lnTo>
                    <a:pt x="264159" y="1552004"/>
                  </a:lnTo>
                  <a:lnTo>
                    <a:pt x="264159" y="153205"/>
                  </a:lnTo>
                  <a:lnTo>
                    <a:pt x="44450" y="2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6482079" y="5423442"/>
              <a:ext cx="264160" cy="1413510"/>
            </a:xfrm>
            <a:custGeom>
              <a:avLst/>
              <a:gdLst/>
              <a:ahLst/>
              <a:cxnLst/>
              <a:rect l="l" t="t" r="r" b="b"/>
              <a:pathLst>
                <a:path w="264159" h="1413509">
                  <a:moveTo>
                    <a:pt x="0" y="0"/>
                  </a:moveTo>
                  <a:lnTo>
                    <a:pt x="0" y="1412967"/>
                  </a:lnTo>
                  <a:lnTo>
                    <a:pt x="264160" y="1412967"/>
                  </a:lnTo>
                  <a:lnTo>
                    <a:pt x="264160" y="163531"/>
                  </a:lnTo>
                  <a:lnTo>
                    <a:pt x="161290" y="94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6722110" y="5570830"/>
              <a:ext cx="264160" cy="1266190"/>
            </a:xfrm>
            <a:custGeom>
              <a:avLst/>
              <a:gdLst/>
              <a:ahLst/>
              <a:cxnLst/>
              <a:rect l="l" t="t" r="r" b="b"/>
              <a:pathLst>
                <a:path w="264159" h="1266190">
                  <a:moveTo>
                    <a:pt x="0" y="0"/>
                  </a:moveTo>
                  <a:lnTo>
                    <a:pt x="0" y="1265579"/>
                  </a:lnTo>
                  <a:lnTo>
                    <a:pt x="264160" y="1265579"/>
                  </a:lnTo>
                  <a:lnTo>
                    <a:pt x="264160" y="176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6962139" y="5731419"/>
              <a:ext cx="264160" cy="1105535"/>
            </a:xfrm>
            <a:custGeom>
              <a:avLst/>
              <a:gdLst/>
              <a:ahLst/>
              <a:cxnLst/>
              <a:rect l="l" t="t" r="r" b="b"/>
              <a:pathLst>
                <a:path w="264159" h="1105534">
                  <a:moveTo>
                    <a:pt x="0" y="0"/>
                  </a:moveTo>
                  <a:lnTo>
                    <a:pt x="0" y="1104990"/>
                  </a:lnTo>
                  <a:lnTo>
                    <a:pt x="264159" y="1104990"/>
                  </a:lnTo>
                  <a:lnTo>
                    <a:pt x="264159" y="201799"/>
                  </a:lnTo>
                  <a:lnTo>
                    <a:pt x="38100" y="25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7203439" y="5915390"/>
              <a:ext cx="262890" cy="921385"/>
            </a:xfrm>
            <a:custGeom>
              <a:avLst/>
              <a:gdLst/>
              <a:ahLst/>
              <a:cxnLst/>
              <a:rect l="l" t="t" r="r" b="b"/>
              <a:pathLst>
                <a:path w="262890" h="921384">
                  <a:moveTo>
                    <a:pt x="0" y="0"/>
                  </a:moveTo>
                  <a:lnTo>
                    <a:pt x="0" y="921019"/>
                  </a:lnTo>
                  <a:lnTo>
                    <a:pt x="262889" y="921019"/>
                  </a:lnTo>
                  <a:lnTo>
                    <a:pt x="262889" y="216931"/>
                  </a:lnTo>
                  <a:lnTo>
                    <a:pt x="125729" y="98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7443470" y="6112509"/>
              <a:ext cx="262890" cy="723900"/>
            </a:xfrm>
            <a:custGeom>
              <a:avLst/>
              <a:gdLst/>
              <a:ahLst/>
              <a:cxnLst/>
              <a:rect l="l" t="t" r="r" b="b"/>
              <a:pathLst>
                <a:path w="262890" h="723900">
                  <a:moveTo>
                    <a:pt x="0" y="0"/>
                  </a:moveTo>
                  <a:lnTo>
                    <a:pt x="0" y="723900"/>
                  </a:lnTo>
                  <a:lnTo>
                    <a:pt x="262889" y="723900"/>
                  </a:lnTo>
                  <a:lnTo>
                    <a:pt x="262889" y="238320"/>
                  </a:lnTo>
                  <a:lnTo>
                    <a:pt x="171450" y="148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7683499" y="6328398"/>
              <a:ext cx="262890" cy="508634"/>
            </a:xfrm>
            <a:custGeom>
              <a:avLst/>
              <a:gdLst/>
              <a:ahLst/>
              <a:cxnLst/>
              <a:rect l="l" t="t" r="r" b="b"/>
              <a:pathLst>
                <a:path w="262890" h="508634">
                  <a:moveTo>
                    <a:pt x="0" y="0"/>
                  </a:moveTo>
                  <a:lnTo>
                    <a:pt x="0" y="508011"/>
                  </a:lnTo>
                  <a:lnTo>
                    <a:pt x="262890" y="508011"/>
                  </a:lnTo>
                  <a:lnTo>
                    <a:pt x="262890" y="266243"/>
                  </a:lnTo>
                  <a:lnTo>
                    <a:pt x="203200" y="199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7923529" y="6569042"/>
              <a:ext cx="238760" cy="267970"/>
            </a:xfrm>
            <a:custGeom>
              <a:avLst/>
              <a:gdLst/>
              <a:ahLst/>
              <a:cxnLst/>
              <a:rect l="l" t="t" r="r" b="b"/>
              <a:pathLst>
                <a:path w="238759" h="267970">
                  <a:moveTo>
                    <a:pt x="0" y="0"/>
                  </a:moveTo>
                  <a:lnTo>
                    <a:pt x="0" y="267367"/>
                  </a:lnTo>
                  <a:lnTo>
                    <a:pt x="238760" y="26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0" y="3147059"/>
              <a:ext cx="563880" cy="555625"/>
            </a:xfrm>
            <a:custGeom>
              <a:avLst/>
              <a:gdLst/>
              <a:ahLst/>
              <a:cxnLst/>
              <a:rect l="l" t="t" r="r" b="b"/>
              <a:pathLst>
                <a:path w="563880" h="555625">
                  <a:moveTo>
                    <a:pt x="563880" y="6654"/>
                  </a:moveTo>
                  <a:lnTo>
                    <a:pt x="447040" y="2540"/>
                  </a:lnTo>
                  <a:lnTo>
                    <a:pt x="294640" y="1676"/>
                  </a:lnTo>
                  <a:lnTo>
                    <a:pt x="267970" y="1536"/>
                  </a:lnTo>
                  <a:lnTo>
                    <a:pt x="0" y="0"/>
                  </a:lnTo>
                  <a:lnTo>
                    <a:pt x="0" y="535940"/>
                  </a:lnTo>
                  <a:lnTo>
                    <a:pt x="267970" y="545172"/>
                  </a:lnTo>
                  <a:lnTo>
                    <a:pt x="563880" y="555358"/>
                  </a:lnTo>
                  <a:lnTo>
                    <a:pt x="563880" y="6654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537210" y="3152773"/>
              <a:ext cx="295910" cy="559435"/>
            </a:xfrm>
            <a:custGeom>
              <a:avLst/>
              <a:gdLst/>
              <a:ahLst/>
              <a:cxnLst/>
              <a:rect l="l" t="t" r="r" b="b"/>
              <a:pathLst>
                <a:path w="295909" h="559435">
                  <a:moveTo>
                    <a:pt x="0" y="0"/>
                  </a:moveTo>
                  <a:lnTo>
                    <a:pt x="0" y="548724"/>
                  </a:lnTo>
                  <a:lnTo>
                    <a:pt x="295909" y="558913"/>
                  </a:lnTo>
                  <a:lnTo>
                    <a:pt x="295909" y="10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806449" y="3162247"/>
              <a:ext cx="294640" cy="567055"/>
            </a:xfrm>
            <a:custGeom>
              <a:avLst/>
              <a:gdLst/>
              <a:ahLst/>
              <a:cxnLst/>
              <a:rect l="l" t="t" r="r" b="b"/>
              <a:pathLst>
                <a:path w="294640" h="567054">
                  <a:moveTo>
                    <a:pt x="0" y="0"/>
                  </a:moveTo>
                  <a:lnTo>
                    <a:pt x="0" y="548520"/>
                  </a:lnTo>
                  <a:lnTo>
                    <a:pt x="78740" y="551232"/>
                  </a:lnTo>
                  <a:lnTo>
                    <a:pt x="294640" y="566504"/>
                  </a:lnTo>
                  <a:lnTo>
                    <a:pt x="294640" y="10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1074419" y="3171677"/>
              <a:ext cx="295910" cy="578485"/>
            </a:xfrm>
            <a:custGeom>
              <a:avLst/>
              <a:gdLst/>
              <a:ahLst/>
              <a:cxnLst/>
              <a:rect l="l" t="t" r="r" b="b"/>
              <a:pathLst>
                <a:path w="295909" h="578485">
                  <a:moveTo>
                    <a:pt x="0" y="0"/>
                  </a:moveTo>
                  <a:lnTo>
                    <a:pt x="0" y="555188"/>
                  </a:lnTo>
                  <a:lnTo>
                    <a:pt x="205740" y="569742"/>
                  </a:lnTo>
                  <a:lnTo>
                    <a:pt x="295910" y="578412"/>
                  </a:lnTo>
                  <a:lnTo>
                    <a:pt x="295910" y="11167"/>
                  </a:lnTo>
                  <a:lnTo>
                    <a:pt x="238760" y="8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1343660" y="3181554"/>
              <a:ext cx="295910" cy="594995"/>
            </a:xfrm>
            <a:custGeom>
              <a:avLst/>
              <a:gdLst/>
              <a:ahLst/>
              <a:cxnLst/>
              <a:rect l="l" t="t" r="r" b="b"/>
              <a:pathLst>
                <a:path w="295910" h="594995">
                  <a:moveTo>
                    <a:pt x="0" y="0"/>
                  </a:moveTo>
                  <a:lnTo>
                    <a:pt x="0" y="565970"/>
                  </a:lnTo>
                  <a:lnTo>
                    <a:pt x="295909" y="594423"/>
                  </a:lnTo>
                  <a:lnTo>
                    <a:pt x="295909" y="1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1612899" y="3194582"/>
              <a:ext cx="295910" cy="614680"/>
            </a:xfrm>
            <a:custGeom>
              <a:avLst/>
              <a:gdLst/>
              <a:ahLst/>
              <a:cxnLst/>
              <a:rect l="l" t="t" r="r" b="b"/>
              <a:pathLst>
                <a:path w="295910" h="614679">
                  <a:moveTo>
                    <a:pt x="0" y="0"/>
                  </a:moveTo>
                  <a:lnTo>
                    <a:pt x="0" y="578831"/>
                  </a:lnTo>
                  <a:lnTo>
                    <a:pt x="63500" y="584937"/>
                  </a:lnTo>
                  <a:lnTo>
                    <a:pt x="295910" y="614203"/>
                  </a:lnTo>
                  <a:lnTo>
                    <a:pt x="295910" y="18923"/>
                  </a:lnTo>
                  <a:lnTo>
                    <a:pt x="172719" y="8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1882140" y="3211218"/>
              <a:ext cx="294640" cy="635000"/>
            </a:xfrm>
            <a:custGeom>
              <a:avLst/>
              <a:gdLst/>
              <a:ahLst/>
              <a:cxnLst/>
              <a:rect l="l" t="t" r="r" b="b"/>
              <a:pathLst>
                <a:path w="294639" h="635000">
                  <a:moveTo>
                    <a:pt x="0" y="0"/>
                  </a:moveTo>
                  <a:lnTo>
                    <a:pt x="0" y="594209"/>
                  </a:lnTo>
                  <a:lnTo>
                    <a:pt x="137160" y="611481"/>
                  </a:lnTo>
                  <a:lnTo>
                    <a:pt x="294640" y="634654"/>
                  </a:lnTo>
                  <a:lnTo>
                    <a:pt x="294640" y="25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2150109" y="3234201"/>
              <a:ext cx="295910" cy="651510"/>
            </a:xfrm>
            <a:custGeom>
              <a:avLst/>
              <a:gdLst/>
              <a:ahLst/>
              <a:cxnLst/>
              <a:rect l="l" t="t" r="r" b="b"/>
              <a:pathLst>
                <a:path w="295910" h="651510">
                  <a:moveTo>
                    <a:pt x="0" y="0"/>
                  </a:moveTo>
                  <a:lnTo>
                    <a:pt x="0" y="607746"/>
                  </a:lnTo>
                  <a:lnTo>
                    <a:pt x="292100" y="650728"/>
                  </a:lnTo>
                  <a:lnTo>
                    <a:pt x="295909" y="651405"/>
                  </a:lnTo>
                  <a:lnTo>
                    <a:pt x="295909" y="25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2419350" y="3257293"/>
              <a:ext cx="295910" cy="676275"/>
            </a:xfrm>
            <a:custGeom>
              <a:avLst/>
              <a:gdLst/>
              <a:ahLst/>
              <a:cxnLst/>
              <a:rect l="l" t="t" r="r" b="b"/>
              <a:pathLst>
                <a:path w="295910" h="676275">
                  <a:moveTo>
                    <a:pt x="0" y="0"/>
                  </a:moveTo>
                  <a:lnTo>
                    <a:pt x="0" y="624272"/>
                  </a:lnTo>
                  <a:lnTo>
                    <a:pt x="22860" y="627636"/>
                  </a:lnTo>
                  <a:lnTo>
                    <a:pt x="295910" y="676178"/>
                  </a:lnTo>
                  <a:lnTo>
                    <a:pt x="295910" y="25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2688590" y="3280385"/>
              <a:ext cx="295910" cy="706120"/>
            </a:xfrm>
            <a:custGeom>
              <a:avLst/>
              <a:gdLst/>
              <a:ahLst/>
              <a:cxnLst/>
              <a:rect l="l" t="t" r="r" b="b"/>
              <a:pathLst>
                <a:path w="295910" h="706120">
                  <a:moveTo>
                    <a:pt x="0" y="0"/>
                  </a:moveTo>
                  <a:lnTo>
                    <a:pt x="0" y="648344"/>
                  </a:lnTo>
                  <a:lnTo>
                    <a:pt x="153670" y="675663"/>
                  </a:lnTo>
                  <a:lnTo>
                    <a:pt x="295910" y="705630"/>
                  </a:lnTo>
                  <a:lnTo>
                    <a:pt x="295910" y="25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2957829" y="3303478"/>
              <a:ext cx="295910" cy="739775"/>
            </a:xfrm>
            <a:custGeom>
              <a:avLst/>
              <a:gdLst/>
              <a:ahLst/>
              <a:cxnLst/>
              <a:rect l="l" t="t" r="r" b="b"/>
              <a:pathLst>
                <a:path w="295910" h="739775">
                  <a:moveTo>
                    <a:pt x="0" y="0"/>
                  </a:moveTo>
                  <a:lnTo>
                    <a:pt x="0" y="676919"/>
                  </a:lnTo>
                  <a:lnTo>
                    <a:pt x="295909" y="739259"/>
                  </a:lnTo>
                  <a:lnTo>
                    <a:pt x="295909" y="30619"/>
                  </a:lnTo>
                  <a:lnTo>
                    <a:pt x="175259" y="15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3227069" y="3330651"/>
              <a:ext cx="294640" cy="773430"/>
            </a:xfrm>
            <a:custGeom>
              <a:avLst/>
              <a:gdLst/>
              <a:ahLst/>
              <a:cxnLst/>
              <a:rect l="l" t="t" r="r" b="b"/>
              <a:pathLst>
                <a:path w="294639" h="773429">
                  <a:moveTo>
                    <a:pt x="0" y="0"/>
                  </a:moveTo>
                  <a:lnTo>
                    <a:pt x="0" y="706467"/>
                  </a:lnTo>
                  <a:lnTo>
                    <a:pt x="67309" y="720648"/>
                  </a:lnTo>
                  <a:lnTo>
                    <a:pt x="294640" y="773433"/>
                  </a:lnTo>
                  <a:lnTo>
                    <a:pt x="294640" y="38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3495039" y="3365272"/>
              <a:ext cx="295910" cy="805180"/>
            </a:xfrm>
            <a:custGeom>
              <a:avLst/>
              <a:gdLst/>
              <a:ahLst/>
              <a:cxnLst/>
              <a:rect l="l" t="t" r="r" b="b"/>
              <a:pathLst>
                <a:path w="295910" h="805179">
                  <a:moveTo>
                    <a:pt x="0" y="0"/>
                  </a:moveTo>
                  <a:lnTo>
                    <a:pt x="0" y="732620"/>
                  </a:lnTo>
                  <a:lnTo>
                    <a:pt x="209550" y="781278"/>
                  </a:lnTo>
                  <a:lnTo>
                    <a:pt x="295910" y="804591"/>
                  </a:lnTo>
                  <a:lnTo>
                    <a:pt x="295910" y="38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3764279" y="3400056"/>
              <a:ext cx="295910" cy="843915"/>
            </a:xfrm>
            <a:custGeom>
              <a:avLst/>
              <a:gdLst/>
              <a:ahLst/>
              <a:cxnLst/>
              <a:rect l="l" t="t" r="r" b="b"/>
              <a:pathLst>
                <a:path w="295910" h="843914">
                  <a:moveTo>
                    <a:pt x="0" y="0"/>
                  </a:moveTo>
                  <a:lnTo>
                    <a:pt x="0" y="762607"/>
                  </a:lnTo>
                  <a:lnTo>
                    <a:pt x="274320" y="836663"/>
                  </a:lnTo>
                  <a:lnTo>
                    <a:pt x="295910" y="843410"/>
                  </a:lnTo>
                  <a:lnTo>
                    <a:pt x="295910" y="42276"/>
                  </a:lnTo>
                  <a:lnTo>
                    <a:pt x="125730" y="16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4033520" y="3438253"/>
              <a:ext cx="295910" cy="889635"/>
            </a:xfrm>
            <a:custGeom>
              <a:avLst/>
              <a:gdLst/>
              <a:ahLst/>
              <a:cxnLst/>
              <a:rect l="l" t="t" r="r" b="b"/>
              <a:pathLst>
                <a:path w="295910" h="889635">
                  <a:moveTo>
                    <a:pt x="0" y="0"/>
                  </a:moveTo>
                  <a:lnTo>
                    <a:pt x="0" y="797095"/>
                  </a:lnTo>
                  <a:lnTo>
                    <a:pt x="5079" y="798466"/>
                  </a:lnTo>
                  <a:lnTo>
                    <a:pt x="295909" y="889351"/>
                  </a:lnTo>
                  <a:lnTo>
                    <a:pt x="295909" y="45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4302759" y="3479440"/>
              <a:ext cx="294640" cy="938530"/>
            </a:xfrm>
            <a:custGeom>
              <a:avLst/>
              <a:gdLst/>
              <a:ahLst/>
              <a:cxnLst/>
              <a:rect l="l" t="t" r="r" b="b"/>
              <a:pathLst>
                <a:path w="294639" h="938529">
                  <a:moveTo>
                    <a:pt x="0" y="0"/>
                  </a:moveTo>
                  <a:lnTo>
                    <a:pt x="0" y="839829"/>
                  </a:lnTo>
                  <a:lnTo>
                    <a:pt x="101600" y="871579"/>
                  </a:lnTo>
                  <a:lnTo>
                    <a:pt x="294639" y="937958"/>
                  </a:lnTo>
                  <a:lnTo>
                    <a:pt x="294639" y="52270"/>
                  </a:lnTo>
                  <a:lnTo>
                    <a:pt x="35560" y="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4570729" y="3526889"/>
              <a:ext cx="295910" cy="987425"/>
            </a:xfrm>
            <a:custGeom>
              <a:avLst/>
              <a:gdLst/>
              <a:ahLst/>
              <a:cxnLst/>
              <a:rect l="l" t="t" r="r" b="b"/>
              <a:pathLst>
                <a:path w="295910" h="987425">
                  <a:moveTo>
                    <a:pt x="0" y="0"/>
                  </a:moveTo>
                  <a:lnTo>
                    <a:pt x="0" y="881337"/>
                  </a:lnTo>
                  <a:lnTo>
                    <a:pt x="195580" y="948590"/>
                  </a:lnTo>
                  <a:lnTo>
                    <a:pt x="295910" y="987320"/>
                  </a:lnTo>
                  <a:lnTo>
                    <a:pt x="295910" y="5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4839970" y="3575557"/>
              <a:ext cx="295910" cy="1042669"/>
            </a:xfrm>
            <a:custGeom>
              <a:avLst/>
              <a:gdLst/>
              <a:ahLst/>
              <a:cxnLst/>
              <a:rect l="l" t="t" r="r" b="b"/>
              <a:pathLst>
                <a:path w="295910" h="1042670">
                  <a:moveTo>
                    <a:pt x="0" y="0"/>
                  </a:moveTo>
                  <a:lnTo>
                    <a:pt x="0" y="928357"/>
                  </a:lnTo>
                  <a:lnTo>
                    <a:pt x="295909" y="1042587"/>
                  </a:lnTo>
                  <a:lnTo>
                    <a:pt x="295909" y="5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5109209" y="3624224"/>
              <a:ext cx="295910" cy="1097915"/>
            </a:xfrm>
            <a:custGeom>
              <a:avLst/>
              <a:gdLst/>
              <a:ahLst/>
              <a:cxnLst/>
              <a:rect l="l" t="t" r="r" b="b"/>
              <a:pathLst>
                <a:path w="295910" h="1097914">
                  <a:moveTo>
                    <a:pt x="0" y="0"/>
                  </a:moveTo>
                  <a:lnTo>
                    <a:pt x="0" y="983624"/>
                  </a:lnTo>
                  <a:lnTo>
                    <a:pt x="295910" y="1097854"/>
                  </a:lnTo>
                  <a:lnTo>
                    <a:pt x="295910" y="61738"/>
                  </a:lnTo>
                  <a:lnTo>
                    <a:pt x="100329" y="18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4"/>
            <p:cNvSpPr/>
            <p:nvPr/>
          </p:nvSpPr>
          <p:spPr>
            <a:xfrm>
              <a:off x="5378450" y="3680016"/>
              <a:ext cx="295910" cy="1163955"/>
            </a:xfrm>
            <a:custGeom>
              <a:avLst/>
              <a:gdLst/>
              <a:ahLst/>
              <a:cxnLst/>
              <a:rect l="l" t="t" r="r" b="b"/>
              <a:pathLst>
                <a:path w="295910" h="1163954">
                  <a:moveTo>
                    <a:pt x="0" y="0"/>
                  </a:moveTo>
                  <a:lnTo>
                    <a:pt x="0" y="1031767"/>
                  </a:lnTo>
                  <a:lnTo>
                    <a:pt x="78739" y="1062163"/>
                  </a:lnTo>
                  <a:lnTo>
                    <a:pt x="295910" y="1163406"/>
                  </a:lnTo>
                  <a:lnTo>
                    <a:pt x="295910" y="65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5"/>
            <p:cNvSpPr/>
            <p:nvPr/>
          </p:nvSpPr>
          <p:spPr>
            <a:xfrm>
              <a:off x="5647689" y="3740041"/>
              <a:ext cx="294640" cy="1234440"/>
            </a:xfrm>
            <a:custGeom>
              <a:avLst/>
              <a:gdLst/>
              <a:ahLst/>
              <a:cxnLst/>
              <a:rect l="l" t="t" r="r" b="b"/>
              <a:pathLst>
                <a:path w="294639" h="1234439">
                  <a:moveTo>
                    <a:pt x="0" y="0"/>
                  </a:moveTo>
                  <a:lnTo>
                    <a:pt x="0" y="1090948"/>
                  </a:lnTo>
                  <a:lnTo>
                    <a:pt x="166370" y="1168508"/>
                  </a:lnTo>
                  <a:lnTo>
                    <a:pt x="294639" y="1234354"/>
                  </a:lnTo>
                  <a:lnTo>
                    <a:pt x="294639" y="65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6"/>
            <p:cNvSpPr/>
            <p:nvPr/>
          </p:nvSpPr>
          <p:spPr>
            <a:xfrm>
              <a:off x="5915659" y="3799782"/>
              <a:ext cx="295910" cy="1313815"/>
            </a:xfrm>
            <a:custGeom>
              <a:avLst/>
              <a:gdLst/>
              <a:ahLst/>
              <a:cxnLst/>
              <a:rect l="l" t="t" r="r" b="b"/>
              <a:pathLst>
                <a:path w="295910" h="1313814">
                  <a:moveTo>
                    <a:pt x="0" y="0"/>
                  </a:moveTo>
                  <a:lnTo>
                    <a:pt x="0" y="1160922"/>
                  </a:lnTo>
                  <a:lnTo>
                    <a:pt x="279400" y="1304347"/>
                  </a:lnTo>
                  <a:lnTo>
                    <a:pt x="295910" y="1313781"/>
                  </a:lnTo>
                  <a:lnTo>
                    <a:pt x="295910" y="77219"/>
                  </a:lnTo>
                  <a:lnTo>
                    <a:pt x="80010" y="17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7"/>
            <p:cNvSpPr/>
            <p:nvPr/>
          </p:nvSpPr>
          <p:spPr>
            <a:xfrm>
              <a:off x="6184900" y="3869666"/>
              <a:ext cx="295910" cy="1398270"/>
            </a:xfrm>
            <a:custGeom>
              <a:avLst/>
              <a:gdLst/>
              <a:ahLst/>
              <a:cxnLst/>
              <a:rect l="l" t="t" r="r" b="b"/>
              <a:pathLst>
                <a:path w="295910" h="1398270">
                  <a:moveTo>
                    <a:pt x="0" y="0"/>
                  </a:moveTo>
                  <a:lnTo>
                    <a:pt x="0" y="1229248"/>
                  </a:lnTo>
                  <a:lnTo>
                    <a:pt x="10160" y="1234463"/>
                  </a:lnTo>
                  <a:lnTo>
                    <a:pt x="295910" y="1397749"/>
                  </a:lnTo>
                  <a:lnTo>
                    <a:pt x="295910" y="81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58"/>
            <p:cNvSpPr/>
            <p:nvPr/>
          </p:nvSpPr>
          <p:spPr>
            <a:xfrm>
              <a:off x="6454139" y="3943718"/>
              <a:ext cx="295910" cy="1490345"/>
            </a:xfrm>
            <a:custGeom>
              <a:avLst/>
              <a:gdLst/>
              <a:ahLst/>
              <a:cxnLst/>
              <a:rect l="l" t="t" r="r" b="b"/>
              <a:pathLst>
                <a:path w="295909" h="1490345">
                  <a:moveTo>
                    <a:pt x="0" y="0"/>
                  </a:moveTo>
                  <a:lnTo>
                    <a:pt x="0" y="1308457"/>
                  </a:lnTo>
                  <a:lnTo>
                    <a:pt x="132080" y="1383931"/>
                  </a:lnTo>
                  <a:lnTo>
                    <a:pt x="295910" y="1489938"/>
                  </a:lnTo>
                  <a:lnTo>
                    <a:pt x="295910" y="81856"/>
                  </a:lnTo>
                  <a:lnTo>
                    <a:pt x="289560" y="79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59"/>
            <p:cNvSpPr/>
            <p:nvPr/>
          </p:nvSpPr>
          <p:spPr>
            <a:xfrm>
              <a:off x="6723379" y="4017771"/>
              <a:ext cx="295910" cy="1595755"/>
            </a:xfrm>
            <a:custGeom>
              <a:avLst/>
              <a:gdLst/>
              <a:ahLst/>
              <a:cxnLst/>
              <a:rect l="l" t="t" r="r" b="b"/>
              <a:pathLst>
                <a:path w="295909" h="1595754">
                  <a:moveTo>
                    <a:pt x="0" y="0"/>
                  </a:moveTo>
                  <a:lnTo>
                    <a:pt x="0" y="1398629"/>
                  </a:lnTo>
                  <a:lnTo>
                    <a:pt x="186690" y="1519428"/>
                  </a:lnTo>
                  <a:lnTo>
                    <a:pt x="295910" y="1595628"/>
                  </a:lnTo>
                  <a:lnTo>
                    <a:pt x="295910" y="100168"/>
                  </a:lnTo>
                  <a:lnTo>
                    <a:pt x="238760" y="81788"/>
                  </a:lnTo>
                  <a:lnTo>
                    <a:pt x="20320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0"/>
            <p:cNvSpPr/>
            <p:nvPr/>
          </p:nvSpPr>
          <p:spPr>
            <a:xfrm>
              <a:off x="6992620" y="4109362"/>
              <a:ext cx="294640" cy="1704339"/>
            </a:xfrm>
            <a:custGeom>
              <a:avLst/>
              <a:gdLst/>
              <a:ahLst/>
              <a:cxnLst/>
              <a:rect l="l" t="t" r="r" b="b"/>
              <a:pathLst>
                <a:path w="294640" h="1704339">
                  <a:moveTo>
                    <a:pt x="0" y="0"/>
                  </a:moveTo>
                  <a:lnTo>
                    <a:pt x="0" y="1485430"/>
                  </a:lnTo>
                  <a:lnTo>
                    <a:pt x="135889" y="1580237"/>
                  </a:lnTo>
                  <a:lnTo>
                    <a:pt x="294639" y="1703947"/>
                  </a:lnTo>
                  <a:lnTo>
                    <a:pt x="294639" y="97481"/>
                  </a:lnTo>
                  <a:lnTo>
                    <a:pt x="222250" y="7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1"/>
            <p:cNvSpPr/>
            <p:nvPr/>
          </p:nvSpPr>
          <p:spPr>
            <a:xfrm>
              <a:off x="7260589" y="4197263"/>
              <a:ext cx="295910" cy="1838960"/>
            </a:xfrm>
            <a:custGeom>
              <a:avLst/>
              <a:gdLst/>
              <a:ahLst/>
              <a:cxnLst/>
              <a:rect l="l" t="t" r="r" b="b"/>
              <a:pathLst>
                <a:path w="295909" h="1838960">
                  <a:moveTo>
                    <a:pt x="0" y="0"/>
                  </a:moveTo>
                  <a:lnTo>
                    <a:pt x="0" y="1595263"/>
                  </a:lnTo>
                  <a:lnTo>
                    <a:pt x="149859" y="1712046"/>
                  </a:lnTo>
                  <a:lnTo>
                    <a:pt x="295909" y="1838622"/>
                  </a:lnTo>
                  <a:lnTo>
                    <a:pt x="295909" y="107919"/>
                  </a:lnTo>
                  <a:lnTo>
                    <a:pt x="215900" y="77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2"/>
            <p:cNvSpPr/>
            <p:nvPr/>
          </p:nvSpPr>
          <p:spPr>
            <a:xfrm>
              <a:off x="7529829" y="4295061"/>
              <a:ext cx="295910" cy="1993264"/>
            </a:xfrm>
            <a:custGeom>
              <a:avLst/>
              <a:gdLst/>
              <a:ahLst/>
              <a:cxnLst/>
              <a:rect l="l" t="t" r="r" b="b"/>
              <a:pathLst>
                <a:path w="295909" h="1993264">
                  <a:moveTo>
                    <a:pt x="0" y="0"/>
                  </a:moveTo>
                  <a:lnTo>
                    <a:pt x="0" y="1717710"/>
                  </a:lnTo>
                  <a:lnTo>
                    <a:pt x="128270" y="1828878"/>
                  </a:lnTo>
                  <a:lnTo>
                    <a:pt x="295910" y="1992792"/>
                  </a:lnTo>
                  <a:lnTo>
                    <a:pt x="295910" y="115167"/>
                  </a:lnTo>
                  <a:lnTo>
                    <a:pt x="194310" y="73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3"/>
            <p:cNvSpPr/>
            <p:nvPr/>
          </p:nvSpPr>
          <p:spPr>
            <a:xfrm>
              <a:off x="7799070" y="4399354"/>
              <a:ext cx="295910" cy="2165350"/>
            </a:xfrm>
            <a:custGeom>
              <a:avLst/>
              <a:gdLst/>
              <a:ahLst/>
              <a:cxnLst/>
              <a:rect l="l" t="t" r="r" b="b"/>
              <a:pathLst>
                <a:path w="295909" h="2165350">
                  <a:moveTo>
                    <a:pt x="0" y="0"/>
                  </a:moveTo>
                  <a:lnTo>
                    <a:pt x="0" y="1862423"/>
                  </a:lnTo>
                  <a:lnTo>
                    <a:pt x="87629" y="1948106"/>
                  </a:lnTo>
                  <a:lnTo>
                    <a:pt x="295909" y="2165222"/>
                  </a:lnTo>
                  <a:lnTo>
                    <a:pt x="295909" y="126727"/>
                  </a:lnTo>
                  <a:lnTo>
                    <a:pt x="186689" y="76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4"/>
            <p:cNvSpPr/>
            <p:nvPr/>
          </p:nvSpPr>
          <p:spPr>
            <a:xfrm>
              <a:off x="8068310" y="4513725"/>
              <a:ext cx="294640" cy="2322830"/>
            </a:xfrm>
            <a:custGeom>
              <a:avLst/>
              <a:gdLst/>
              <a:ahLst/>
              <a:cxnLst/>
              <a:rect l="l" t="t" r="r" b="b"/>
              <a:pathLst>
                <a:path w="294640" h="2322829">
                  <a:moveTo>
                    <a:pt x="0" y="0"/>
                  </a:moveTo>
                  <a:lnTo>
                    <a:pt x="0" y="2023049"/>
                  </a:lnTo>
                  <a:lnTo>
                    <a:pt x="27940" y="2052174"/>
                  </a:lnTo>
                  <a:lnTo>
                    <a:pt x="246380" y="2322684"/>
                  </a:lnTo>
                  <a:lnTo>
                    <a:pt x="294640" y="2322684"/>
                  </a:lnTo>
                  <a:lnTo>
                    <a:pt x="294640" y="142656"/>
                  </a:lnTo>
                  <a:lnTo>
                    <a:pt x="194310" y="90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5"/>
            <p:cNvSpPr/>
            <p:nvPr/>
          </p:nvSpPr>
          <p:spPr>
            <a:xfrm>
              <a:off x="8336279" y="4642391"/>
              <a:ext cx="295910" cy="2194560"/>
            </a:xfrm>
            <a:custGeom>
              <a:avLst/>
              <a:gdLst/>
              <a:ahLst/>
              <a:cxnLst/>
              <a:rect l="l" t="t" r="r" b="b"/>
              <a:pathLst>
                <a:path w="295909" h="2194559">
                  <a:moveTo>
                    <a:pt x="0" y="0"/>
                  </a:moveTo>
                  <a:lnTo>
                    <a:pt x="0" y="2194018"/>
                  </a:lnTo>
                  <a:lnTo>
                    <a:pt x="295910" y="2194018"/>
                  </a:lnTo>
                  <a:lnTo>
                    <a:pt x="295910" y="156814"/>
                  </a:lnTo>
                  <a:lnTo>
                    <a:pt x="236220" y="123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6"/>
            <p:cNvSpPr/>
            <p:nvPr/>
          </p:nvSpPr>
          <p:spPr>
            <a:xfrm>
              <a:off x="8605520" y="4784507"/>
              <a:ext cx="295910" cy="2052320"/>
            </a:xfrm>
            <a:custGeom>
              <a:avLst/>
              <a:gdLst/>
              <a:ahLst/>
              <a:cxnLst/>
              <a:rect l="l" t="t" r="r" b="b"/>
              <a:pathLst>
                <a:path w="295909" h="2052320">
                  <a:moveTo>
                    <a:pt x="0" y="0"/>
                  </a:moveTo>
                  <a:lnTo>
                    <a:pt x="0" y="2051902"/>
                  </a:lnTo>
                  <a:lnTo>
                    <a:pt x="295909" y="2051902"/>
                  </a:lnTo>
                  <a:lnTo>
                    <a:pt x="295909" y="169682"/>
                  </a:lnTo>
                  <a:lnTo>
                    <a:pt x="252729" y="139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7"/>
            <p:cNvSpPr/>
            <p:nvPr/>
          </p:nvSpPr>
          <p:spPr>
            <a:xfrm>
              <a:off x="8874760" y="4935413"/>
              <a:ext cx="266700" cy="1901189"/>
            </a:xfrm>
            <a:custGeom>
              <a:avLst/>
              <a:gdLst/>
              <a:ahLst/>
              <a:cxnLst/>
              <a:rect l="l" t="t" r="r" b="b"/>
              <a:pathLst>
                <a:path w="266700" h="1901190">
                  <a:moveTo>
                    <a:pt x="0" y="0"/>
                  </a:moveTo>
                  <a:lnTo>
                    <a:pt x="0" y="1900996"/>
                  </a:lnTo>
                  <a:lnTo>
                    <a:pt x="266700" y="1900996"/>
                  </a:lnTo>
                  <a:lnTo>
                    <a:pt x="266700" y="187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68"/>
            <p:cNvSpPr/>
            <p:nvPr/>
          </p:nvSpPr>
          <p:spPr>
            <a:xfrm>
              <a:off x="0" y="2461259"/>
              <a:ext cx="563880" cy="568960"/>
            </a:xfrm>
            <a:custGeom>
              <a:avLst/>
              <a:gdLst/>
              <a:ahLst/>
              <a:cxnLst/>
              <a:rect l="l" t="t" r="r" b="b"/>
              <a:pathLst>
                <a:path w="563880" h="568960">
                  <a:moveTo>
                    <a:pt x="563880" y="4267"/>
                  </a:moveTo>
                  <a:lnTo>
                    <a:pt x="384810" y="0"/>
                  </a:lnTo>
                  <a:lnTo>
                    <a:pt x="294640" y="0"/>
                  </a:lnTo>
                  <a:lnTo>
                    <a:pt x="267970" y="0"/>
                  </a:lnTo>
                  <a:lnTo>
                    <a:pt x="0" y="0"/>
                  </a:lnTo>
                  <a:lnTo>
                    <a:pt x="0" y="557530"/>
                  </a:lnTo>
                  <a:lnTo>
                    <a:pt x="267970" y="562673"/>
                  </a:lnTo>
                  <a:lnTo>
                    <a:pt x="563880" y="568337"/>
                  </a:lnTo>
                  <a:lnTo>
                    <a:pt x="563880" y="4267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69"/>
            <p:cNvSpPr/>
            <p:nvPr/>
          </p:nvSpPr>
          <p:spPr>
            <a:xfrm>
              <a:off x="537210" y="2464882"/>
              <a:ext cx="295910" cy="570230"/>
            </a:xfrm>
            <a:custGeom>
              <a:avLst/>
              <a:gdLst/>
              <a:ahLst/>
              <a:cxnLst/>
              <a:rect l="l" t="t" r="r" b="b"/>
              <a:pathLst>
                <a:path w="295909" h="570230">
                  <a:moveTo>
                    <a:pt x="0" y="0"/>
                  </a:moveTo>
                  <a:lnTo>
                    <a:pt x="0" y="564198"/>
                  </a:lnTo>
                  <a:lnTo>
                    <a:pt x="295909" y="569867"/>
                  </a:lnTo>
                  <a:lnTo>
                    <a:pt x="295909" y="7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0"/>
            <p:cNvSpPr/>
            <p:nvPr/>
          </p:nvSpPr>
          <p:spPr>
            <a:xfrm>
              <a:off x="806449" y="2471281"/>
              <a:ext cx="294640" cy="570865"/>
            </a:xfrm>
            <a:custGeom>
              <a:avLst/>
              <a:gdLst/>
              <a:ahLst/>
              <a:cxnLst/>
              <a:rect l="l" t="t" r="r" b="b"/>
              <a:pathLst>
                <a:path w="294640" h="570864">
                  <a:moveTo>
                    <a:pt x="0" y="0"/>
                  </a:moveTo>
                  <a:lnTo>
                    <a:pt x="0" y="562957"/>
                  </a:lnTo>
                  <a:lnTo>
                    <a:pt x="187959" y="566557"/>
                  </a:lnTo>
                  <a:lnTo>
                    <a:pt x="294640" y="570395"/>
                  </a:lnTo>
                  <a:lnTo>
                    <a:pt x="294640" y="7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1"/>
            <p:cNvSpPr/>
            <p:nvPr/>
          </p:nvSpPr>
          <p:spPr>
            <a:xfrm>
              <a:off x="1074419" y="2477651"/>
              <a:ext cx="295910" cy="574040"/>
            </a:xfrm>
            <a:custGeom>
              <a:avLst/>
              <a:gdLst/>
              <a:ahLst/>
              <a:cxnLst/>
              <a:rect l="l" t="t" r="r" b="b"/>
              <a:pathLst>
                <a:path w="295909" h="574039">
                  <a:moveTo>
                    <a:pt x="0" y="0"/>
                  </a:moveTo>
                  <a:lnTo>
                    <a:pt x="0" y="563066"/>
                  </a:lnTo>
                  <a:lnTo>
                    <a:pt x="295910" y="573710"/>
                  </a:lnTo>
                  <a:lnTo>
                    <a:pt x="295910" y="4404"/>
                  </a:lnTo>
                  <a:lnTo>
                    <a:pt x="58420" y="1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2"/>
            <p:cNvSpPr/>
            <p:nvPr/>
          </p:nvSpPr>
          <p:spPr>
            <a:xfrm>
              <a:off x="1343660" y="2481717"/>
              <a:ext cx="295910" cy="583565"/>
            </a:xfrm>
            <a:custGeom>
              <a:avLst/>
              <a:gdLst/>
              <a:ahLst/>
              <a:cxnLst/>
              <a:rect l="l" t="t" r="r" b="b"/>
              <a:pathLst>
                <a:path w="295910" h="583564">
                  <a:moveTo>
                    <a:pt x="0" y="0"/>
                  </a:moveTo>
                  <a:lnTo>
                    <a:pt x="0" y="568685"/>
                  </a:lnTo>
                  <a:lnTo>
                    <a:pt x="180340" y="575172"/>
                  </a:lnTo>
                  <a:lnTo>
                    <a:pt x="295909" y="582974"/>
                  </a:lnTo>
                  <a:lnTo>
                    <a:pt x="295909" y="7089"/>
                  </a:lnTo>
                  <a:lnTo>
                    <a:pt x="189230" y="2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3"/>
            <p:cNvSpPr/>
            <p:nvPr/>
          </p:nvSpPr>
          <p:spPr>
            <a:xfrm>
              <a:off x="1612899" y="2487635"/>
              <a:ext cx="295910" cy="595630"/>
            </a:xfrm>
            <a:custGeom>
              <a:avLst/>
              <a:gdLst/>
              <a:ahLst/>
              <a:cxnLst/>
              <a:rect l="l" t="t" r="r" b="b"/>
              <a:pathLst>
                <a:path w="295910" h="595630">
                  <a:moveTo>
                    <a:pt x="0" y="0"/>
                  </a:moveTo>
                  <a:lnTo>
                    <a:pt x="0" y="575256"/>
                  </a:lnTo>
                  <a:lnTo>
                    <a:pt x="295910" y="595231"/>
                  </a:lnTo>
                  <a:lnTo>
                    <a:pt x="295910" y="1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4"/>
            <p:cNvSpPr/>
            <p:nvPr/>
          </p:nvSpPr>
          <p:spPr>
            <a:xfrm>
              <a:off x="1882140" y="2499463"/>
              <a:ext cx="294640" cy="601980"/>
            </a:xfrm>
            <a:custGeom>
              <a:avLst/>
              <a:gdLst/>
              <a:ahLst/>
              <a:cxnLst/>
              <a:rect l="l" t="t" r="r" b="b"/>
              <a:pathLst>
                <a:path w="294639" h="601980">
                  <a:moveTo>
                    <a:pt x="0" y="0"/>
                  </a:moveTo>
                  <a:lnTo>
                    <a:pt x="0" y="581602"/>
                  </a:lnTo>
                  <a:lnTo>
                    <a:pt x="294640" y="601491"/>
                  </a:lnTo>
                  <a:lnTo>
                    <a:pt x="294640" y="12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5"/>
            <p:cNvSpPr/>
            <p:nvPr/>
          </p:nvSpPr>
          <p:spPr>
            <a:xfrm>
              <a:off x="2150109" y="2511236"/>
              <a:ext cx="295910" cy="610235"/>
            </a:xfrm>
            <a:custGeom>
              <a:avLst/>
              <a:gdLst/>
              <a:ahLst/>
              <a:cxnLst/>
              <a:rect l="l" t="t" r="r" b="b"/>
              <a:pathLst>
                <a:path w="295910" h="610235">
                  <a:moveTo>
                    <a:pt x="0" y="0"/>
                  </a:moveTo>
                  <a:lnTo>
                    <a:pt x="0" y="587918"/>
                  </a:lnTo>
                  <a:lnTo>
                    <a:pt x="182879" y="600263"/>
                  </a:lnTo>
                  <a:lnTo>
                    <a:pt x="295909" y="610092"/>
                  </a:lnTo>
                  <a:lnTo>
                    <a:pt x="295909" y="1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6"/>
            <p:cNvSpPr/>
            <p:nvPr/>
          </p:nvSpPr>
          <p:spPr>
            <a:xfrm>
              <a:off x="2419350" y="2523064"/>
              <a:ext cx="295910" cy="622300"/>
            </a:xfrm>
            <a:custGeom>
              <a:avLst/>
              <a:gdLst/>
              <a:ahLst/>
              <a:cxnLst/>
              <a:rect l="l" t="t" r="r" b="b"/>
              <a:pathLst>
                <a:path w="295910" h="622300">
                  <a:moveTo>
                    <a:pt x="0" y="0"/>
                  </a:moveTo>
                  <a:lnTo>
                    <a:pt x="0" y="595944"/>
                  </a:lnTo>
                  <a:lnTo>
                    <a:pt x="295910" y="621675"/>
                  </a:lnTo>
                  <a:lnTo>
                    <a:pt x="295910" y="1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7"/>
            <p:cNvSpPr/>
            <p:nvPr/>
          </p:nvSpPr>
          <p:spPr>
            <a:xfrm>
              <a:off x="2688590" y="2534893"/>
              <a:ext cx="295910" cy="636905"/>
            </a:xfrm>
            <a:custGeom>
              <a:avLst/>
              <a:gdLst/>
              <a:ahLst/>
              <a:cxnLst/>
              <a:rect l="l" t="t" r="r" b="b"/>
              <a:pathLst>
                <a:path w="295910" h="636905">
                  <a:moveTo>
                    <a:pt x="0" y="0"/>
                  </a:moveTo>
                  <a:lnTo>
                    <a:pt x="0" y="607528"/>
                  </a:lnTo>
                  <a:lnTo>
                    <a:pt x="82550" y="614706"/>
                  </a:lnTo>
                  <a:lnTo>
                    <a:pt x="295910" y="636351"/>
                  </a:lnTo>
                  <a:lnTo>
                    <a:pt x="295910" y="18554"/>
                  </a:lnTo>
                  <a:lnTo>
                    <a:pt x="58420" y="2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78"/>
            <p:cNvSpPr/>
            <p:nvPr/>
          </p:nvSpPr>
          <p:spPr>
            <a:xfrm>
              <a:off x="2957829" y="2551652"/>
              <a:ext cx="295910" cy="648970"/>
            </a:xfrm>
            <a:custGeom>
              <a:avLst/>
              <a:gdLst/>
              <a:ahLst/>
              <a:cxnLst/>
              <a:rect l="l" t="t" r="r" b="b"/>
              <a:pathLst>
                <a:path w="295910" h="648969">
                  <a:moveTo>
                    <a:pt x="0" y="0"/>
                  </a:moveTo>
                  <a:lnTo>
                    <a:pt x="0" y="616886"/>
                  </a:lnTo>
                  <a:lnTo>
                    <a:pt x="251459" y="642397"/>
                  </a:lnTo>
                  <a:lnTo>
                    <a:pt x="295909" y="648431"/>
                  </a:lnTo>
                  <a:lnTo>
                    <a:pt x="295909" y="19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79"/>
            <p:cNvSpPr/>
            <p:nvPr/>
          </p:nvSpPr>
          <p:spPr>
            <a:xfrm>
              <a:off x="3227069" y="2569778"/>
              <a:ext cx="294640" cy="666750"/>
            </a:xfrm>
            <a:custGeom>
              <a:avLst/>
              <a:gdLst/>
              <a:ahLst/>
              <a:cxnLst/>
              <a:rect l="l" t="t" r="r" b="b"/>
              <a:pathLst>
                <a:path w="294639" h="666750">
                  <a:moveTo>
                    <a:pt x="0" y="0"/>
                  </a:moveTo>
                  <a:lnTo>
                    <a:pt x="0" y="626685"/>
                  </a:lnTo>
                  <a:lnTo>
                    <a:pt x="294640" y="666679"/>
                  </a:lnTo>
                  <a:lnTo>
                    <a:pt x="294640" y="198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0"/>
            <p:cNvSpPr/>
            <p:nvPr/>
          </p:nvSpPr>
          <p:spPr>
            <a:xfrm>
              <a:off x="3495039" y="2587818"/>
              <a:ext cx="295910" cy="685800"/>
            </a:xfrm>
            <a:custGeom>
              <a:avLst/>
              <a:gdLst/>
              <a:ahLst/>
              <a:cxnLst/>
              <a:rect l="l" t="t" r="r" b="b"/>
              <a:pathLst>
                <a:path w="295910" h="685800">
                  <a:moveTo>
                    <a:pt x="0" y="0"/>
                  </a:moveTo>
                  <a:lnTo>
                    <a:pt x="0" y="645019"/>
                  </a:lnTo>
                  <a:lnTo>
                    <a:pt x="295910" y="685186"/>
                  </a:lnTo>
                  <a:lnTo>
                    <a:pt x="295910" y="22221"/>
                  </a:lnTo>
                  <a:lnTo>
                    <a:pt x="157480" y="10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1"/>
          <p:cNvGrpSpPr/>
          <p:nvPr/>
        </p:nvGrpSpPr>
        <p:grpSpPr>
          <a:xfrm>
            <a:off x="3764279" y="2607801"/>
            <a:ext cx="5377180" cy="2349500"/>
            <a:chOff x="3764279" y="2607801"/>
            <a:chExt cx="5377180" cy="2349500"/>
          </a:xfrm>
        </p:grpSpPr>
        <p:sp>
          <p:nvSpPr>
            <p:cNvPr id="184" name="object 182"/>
            <p:cNvSpPr/>
            <p:nvPr/>
          </p:nvSpPr>
          <p:spPr>
            <a:xfrm>
              <a:off x="3764279" y="2607801"/>
              <a:ext cx="295910" cy="702310"/>
            </a:xfrm>
            <a:custGeom>
              <a:avLst/>
              <a:gdLst/>
              <a:ahLst/>
              <a:cxnLst/>
              <a:rect l="l" t="t" r="r" b="b"/>
              <a:pathLst>
                <a:path w="295910" h="702310">
                  <a:moveTo>
                    <a:pt x="0" y="0"/>
                  </a:moveTo>
                  <a:lnTo>
                    <a:pt x="0" y="661583"/>
                  </a:lnTo>
                  <a:lnTo>
                    <a:pt x="295910" y="701750"/>
                  </a:lnTo>
                  <a:lnTo>
                    <a:pt x="295910" y="25623"/>
                  </a:lnTo>
                  <a:lnTo>
                    <a:pt x="236220" y="19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3"/>
            <p:cNvSpPr/>
            <p:nvPr/>
          </p:nvSpPr>
          <p:spPr>
            <a:xfrm>
              <a:off x="4033519" y="2630835"/>
              <a:ext cx="295910" cy="718820"/>
            </a:xfrm>
            <a:custGeom>
              <a:avLst/>
              <a:gdLst/>
              <a:ahLst/>
              <a:cxnLst/>
              <a:rect l="l" t="t" r="r" b="b"/>
              <a:pathLst>
                <a:path w="295910" h="718820">
                  <a:moveTo>
                    <a:pt x="0" y="0"/>
                  </a:moveTo>
                  <a:lnTo>
                    <a:pt x="0" y="675095"/>
                  </a:lnTo>
                  <a:lnTo>
                    <a:pt x="195579" y="701644"/>
                  </a:lnTo>
                  <a:lnTo>
                    <a:pt x="295909" y="718365"/>
                  </a:lnTo>
                  <a:lnTo>
                    <a:pt x="295909" y="2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4"/>
            <p:cNvSpPr/>
            <p:nvPr/>
          </p:nvSpPr>
          <p:spPr>
            <a:xfrm>
              <a:off x="4302759" y="2656975"/>
              <a:ext cx="295910" cy="737235"/>
            </a:xfrm>
            <a:custGeom>
              <a:avLst/>
              <a:gdLst/>
              <a:ahLst/>
              <a:cxnLst/>
              <a:rect l="l" t="t" r="r" b="b"/>
              <a:pathLst>
                <a:path w="295910" h="737235">
                  <a:moveTo>
                    <a:pt x="0" y="0"/>
                  </a:moveTo>
                  <a:lnTo>
                    <a:pt x="0" y="687781"/>
                  </a:lnTo>
                  <a:lnTo>
                    <a:pt x="295910" y="737099"/>
                  </a:lnTo>
                  <a:lnTo>
                    <a:pt x="295910" y="2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5"/>
            <p:cNvSpPr/>
            <p:nvPr/>
          </p:nvSpPr>
          <p:spPr>
            <a:xfrm>
              <a:off x="4571999" y="2683115"/>
              <a:ext cx="294640" cy="759460"/>
            </a:xfrm>
            <a:custGeom>
              <a:avLst/>
              <a:gdLst/>
              <a:ahLst/>
              <a:cxnLst/>
              <a:rect l="l" t="t" r="r" b="b"/>
              <a:pathLst>
                <a:path w="294639" h="759460">
                  <a:moveTo>
                    <a:pt x="0" y="0"/>
                  </a:moveTo>
                  <a:lnTo>
                    <a:pt x="0" y="706514"/>
                  </a:lnTo>
                  <a:lnTo>
                    <a:pt x="114300" y="725564"/>
                  </a:lnTo>
                  <a:lnTo>
                    <a:pt x="294639" y="759411"/>
                  </a:lnTo>
                  <a:lnTo>
                    <a:pt x="294639" y="30478"/>
                  </a:lnTo>
                  <a:lnTo>
                    <a:pt x="213360" y="20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6"/>
            <p:cNvSpPr/>
            <p:nvPr/>
          </p:nvSpPr>
          <p:spPr>
            <a:xfrm>
              <a:off x="4839969" y="2710390"/>
              <a:ext cx="295910" cy="783590"/>
            </a:xfrm>
            <a:custGeom>
              <a:avLst/>
              <a:gdLst/>
              <a:ahLst/>
              <a:cxnLst/>
              <a:rect l="l" t="t" r="r" b="b"/>
              <a:pathLst>
                <a:path w="295910" h="783589">
                  <a:moveTo>
                    <a:pt x="0" y="0"/>
                  </a:moveTo>
                  <a:lnTo>
                    <a:pt x="0" y="727130"/>
                  </a:lnTo>
                  <a:lnTo>
                    <a:pt x="279400" y="779569"/>
                  </a:lnTo>
                  <a:lnTo>
                    <a:pt x="295909" y="783009"/>
                  </a:lnTo>
                  <a:lnTo>
                    <a:pt x="295909" y="3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7"/>
            <p:cNvSpPr/>
            <p:nvPr/>
          </p:nvSpPr>
          <p:spPr>
            <a:xfrm>
              <a:off x="5109209" y="2742734"/>
              <a:ext cx="295910" cy="807085"/>
            </a:xfrm>
            <a:custGeom>
              <a:avLst/>
              <a:gdLst/>
              <a:ahLst/>
              <a:cxnLst/>
              <a:rect l="l" t="t" r="r" b="b"/>
              <a:pathLst>
                <a:path w="295910" h="807085">
                  <a:moveTo>
                    <a:pt x="0" y="0"/>
                  </a:moveTo>
                  <a:lnTo>
                    <a:pt x="0" y="745319"/>
                  </a:lnTo>
                  <a:lnTo>
                    <a:pt x="10160" y="747225"/>
                  </a:lnTo>
                  <a:lnTo>
                    <a:pt x="295910" y="806757"/>
                  </a:lnTo>
                  <a:lnTo>
                    <a:pt x="295910" y="32215"/>
                  </a:lnTo>
                  <a:lnTo>
                    <a:pt x="67310" y="8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88"/>
            <p:cNvSpPr/>
            <p:nvPr/>
          </p:nvSpPr>
          <p:spPr>
            <a:xfrm>
              <a:off x="5378449" y="2772134"/>
              <a:ext cx="295910" cy="836294"/>
            </a:xfrm>
            <a:custGeom>
              <a:avLst/>
              <a:gdLst/>
              <a:ahLst/>
              <a:cxnLst/>
              <a:rect l="l" t="t" r="r" b="b"/>
              <a:pathLst>
                <a:path w="295910" h="836295">
                  <a:moveTo>
                    <a:pt x="0" y="0"/>
                  </a:moveTo>
                  <a:lnTo>
                    <a:pt x="0" y="771800"/>
                  </a:lnTo>
                  <a:lnTo>
                    <a:pt x="198120" y="813075"/>
                  </a:lnTo>
                  <a:lnTo>
                    <a:pt x="295910" y="835675"/>
                  </a:lnTo>
                  <a:lnTo>
                    <a:pt x="295910" y="32800"/>
                  </a:lnTo>
                  <a:lnTo>
                    <a:pt x="255270" y="26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89"/>
            <p:cNvSpPr/>
            <p:nvPr/>
          </p:nvSpPr>
          <p:spPr>
            <a:xfrm>
              <a:off x="5647689" y="2801092"/>
              <a:ext cx="294640" cy="869950"/>
            </a:xfrm>
            <a:custGeom>
              <a:avLst/>
              <a:gdLst/>
              <a:ahLst/>
              <a:cxnLst/>
              <a:rect l="l" t="t" r="r" b="b"/>
              <a:pathLst>
                <a:path w="294639" h="869950">
                  <a:moveTo>
                    <a:pt x="0" y="0"/>
                  </a:moveTo>
                  <a:lnTo>
                    <a:pt x="0" y="800553"/>
                  </a:lnTo>
                  <a:lnTo>
                    <a:pt x="214630" y="850157"/>
                  </a:lnTo>
                  <a:lnTo>
                    <a:pt x="294639" y="869896"/>
                  </a:lnTo>
                  <a:lnTo>
                    <a:pt x="294639" y="42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0"/>
            <p:cNvSpPr/>
            <p:nvPr/>
          </p:nvSpPr>
          <p:spPr>
            <a:xfrm>
              <a:off x="5915659" y="2839701"/>
              <a:ext cx="295910" cy="897890"/>
            </a:xfrm>
            <a:custGeom>
              <a:avLst/>
              <a:gdLst/>
              <a:ahLst/>
              <a:cxnLst/>
              <a:rect l="l" t="t" r="r" b="b"/>
              <a:pathLst>
                <a:path w="295910" h="897889">
                  <a:moveTo>
                    <a:pt x="0" y="0"/>
                  </a:moveTo>
                  <a:lnTo>
                    <a:pt x="0" y="824707"/>
                  </a:lnTo>
                  <a:lnTo>
                    <a:pt x="295910" y="897711"/>
                  </a:lnTo>
                  <a:lnTo>
                    <a:pt x="295910" y="42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1"/>
            <p:cNvSpPr/>
            <p:nvPr/>
          </p:nvSpPr>
          <p:spPr>
            <a:xfrm>
              <a:off x="6184900" y="2878493"/>
              <a:ext cx="295910" cy="935355"/>
            </a:xfrm>
            <a:custGeom>
              <a:avLst/>
              <a:gdLst/>
              <a:ahLst/>
              <a:cxnLst/>
              <a:rect l="l" t="t" r="r" b="b"/>
              <a:pathLst>
                <a:path w="295910" h="935354">
                  <a:moveTo>
                    <a:pt x="0" y="0"/>
                  </a:moveTo>
                  <a:lnTo>
                    <a:pt x="0" y="852339"/>
                  </a:lnTo>
                  <a:lnTo>
                    <a:pt x="63500" y="868006"/>
                  </a:lnTo>
                  <a:lnTo>
                    <a:pt x="295910" y="934871"/>
                  </a:lnTo>
                  <a:lnTo>
                    <a:pt x="295910" y="42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2"/>
            <p:cNvSpPr/>
            <p:nvPr/>
          </p:nvSpPr>
          <p:spPr>
            <a:xfrm>
              <a:off x="6454139" y="2917285"/>
              <a:ext cx="295910" cy="974090"/>
            </a:xfrm>
            <a:custGeom>
              <a:avLst/>
              <a:gdLst/>
              <a:ahLst/>
              <a:cxnLst/>
              <a:rect l="l" t="t" r="r" b="b"/>
              <a:pathLst>
                <a:path w="295909" h="974089">
                  <a:moveTo>
                    <a:pt x="0" y="0"/>
                  </a:moveTo>
                  <a:lnTo>
                    <a:pt x="0" y="888405"/>
                  </a:lnTo>
                  <a:lnTo>
                    <a:pt x="295910" y="973540"/>
                  </a:lnTo>
                  <a:lnTo>
                    <a:pt x="295910" y="49219"/>
                  </a:lnTo>
                  <a:lnTo>
                    <a:pt x="69850" y="10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3"/>
            <p:cNvSpPr/>
            <p:nvPr/>
          </p:nvSpPr>
          <p:spPr>
            <a:xfrm>
              <a:off x="6723379" y="2961885"/>
              <a:ext cx="295910" cy="1014730"/>
            </a:xfrm>
            <a:custGeom>
              <a:avLst/>
              <a:gdLst/>
              <a:ahLst/>
              <a:cxnLst/>
              <a:rect l="l" t="t" r="r" b="b"/>
              <a:pathLst>
                <a:path w="295909" h="1014729">
                  <a:moveTo>
                    <a:pt x="0" y="0"/>
                  </a:moveTo>
                  <a:lnTo>
                    <a:pt x="0" y="921267"/>
                  </a:lnTo>
                  <a:lnTo>
                    <a:pt x="72390" y="942094"/>
                  </a:lnTo>
                  <a:lnTo>
                    <a:pt x="295910" y="1014718"/>
                  </a:lnTo>
                  <a:lnTo>
                    <a:pt x="295910" y="51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4"/>
            <p:cNvSpPr/>
            <p:nvPr/>
          </p:nvSpPr>
          <p:spPr>
            <a:xfrm>
              <a:off x="6992619" y="3008519"/>
              <a:ext cx="294640" cy="1059815"/>
            </a:xfrm>
            <a:custGeom>
              <a:avLst/>
              <a:gdLst/>
              <a:ahLst/>
              <a:cxnLst/>
              <a:rect l="l" t="t" r="r" b="b"/>
              <a:pathLst>
                <a:path w="294640" h="1059814">
                  <a:moveTo>
                    <a:pt x="0" y="0"/>
                  </a:moveTo>
                  <a:lnTo>
                    <a:pt x="0" y="959418"/>
                  </a:lnTo>
                  <a:lnTo>
                    <a:pt x="154939" y="1009759"/>
                  </a:lnTo>
                  <a:lnTo>
                    <a:pt x="294639" y="1059652"/>
                  </a:lnTo>
                  <a:lnTo>
                    <a:pt x="294639" y="51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5"/>
            <p:cNvSpPr/>
            <p:nvPr/>
          </p:nvSpPr>
          <p:spPr>
            <a:xfrm>
              <a:off x="7260589" y="3054934"/>
              <a:ext cx="295910" cy="1111885"/>
            </a:xfrm>
            <a:custGeom>
              <a:avLst/>
              <a:gdLst/>
              <a:ahLst/>
              <a:cxnLst/>
              <a:rect l="l" t="t" r="r" b="b"/>
              <a:pathLst>
                <a:path w="295909" h="1111885">
                  <a:moveTo>
                    <a:pt x="0" y="0"/>
                  </a:moveTo>
                  <a:lnTo>
                    <a:pt x="0" y="1003713"/>
                  </a:lnTo>
                  <a:lnTo>
                    <a:pt x="207009" y="1077645"/>
                  </a:lnTo>
                  <a:lnTo>
                    <a:pt x="295909" y="1111413"/>
                  </a:lnTo>
                  <a:lnTo>
                    <a:pt x="295909" y="53106"/>
                  </a:lnTo>
                  <a:lnTo>
                    <a:pt x="201929" y="34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6"/>
            <p:cNvSpPr/>
            <p:nvPr/>
          </p:nvSpPr>
          <p:spPr>
            <a:xfrm>
              <a:off x="7529829" y="3102895"/>
              <a:ext cx="295910" cy="1166495"/>
            </a:xfrm>
            <a:custGeom>
              <a:avLst/>
              <a:gdLst/>
              <a:ahLst/>
              <a:cxnLst/>
              <a:rect l="l" t="t" r="r" b="b"/>
              <a:pathLst>
                <a:path w="295909" h="1166495">
                  <a:moveTo>
                    <a:pt x="0" y="0"/>
                  </a:moveTo>
                  <a:lnTo>
                    <a:pt x="0" y="1053321"/>
                  </a:lnTo>
                  <a:lnTo>
                    <a:pt x="265429" y="1154144"/>
                  </a:lnTo>
                  <a:lnTo>
                    <a:pt x="295910" y="1166456"/>
                  </a:lnTo>
                  <a:lnTo>
                    <a:pt x="295910" y="57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7"/>
            <p:cNvSpPr/>
            <p:nvPr/>
          </p:nvSpPr>
          <p:spPr>
            <a:xfrm>
              <a:off x="7799070" y="3154839"/>
              <a:ext cx="295910" cy="1226185"/>
            </a:xfrm>
            <a:custGeom>
              <a:avLst/>
              <a:gdLst/>
              <a:ahLst/>
              <a:cxnLst/>
              <a:rect l="l" t="t" r="r" b="b"/>
              <a:pathLst>
                <a:path w="295909" h="1226185">
                  <a:moveTo>
                    <a:pt x="0" y="0"/>
                  </a:moveTo>
                  <a:lnTo>
                    <a:pt x="0" y="1103739"/>
                  </a:lnTo>
                  <a:lnTo>
                    <a:pt x="254000" y="1206340"/>
                  </a:lnTo>
                  <a:lnTo>
                    <a:pt x="295909" y="1225557"/>
                  </a:lnTo>
                  <a:lnTo>
                    <a:pt x="295909" y="62367"/>
                  </a:lnTo>
                  <a:lnTo>
                    <a:pt x="58420" y="1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198"/>
            <p:cNvSpPr/>
            <p:nvPr/>
          </p:nvSpPr>
          <p:spPr>
            <a:xfrm>
              <a:off x="8068309" y="3211468"/>
              <a:ext cx="294640" cy="1294130"/>
            </a:xfrm>
            <a:custGeom>
              <a:avLst/>
              <a:gdLst/>
              <a:ahLst/>
              <a:cxnLst/>
              <a:rect l="l" t="t" r="r" b="b"/>
              <a:pathLst>
                <a:path w="294640" h="1294129">
                  <a:moveTo>
                    <a:pt x="0" y="0"/>
                  </a:moveTo>
                  <a:lnTo>
                    <a:pt x="0" y="1156699"/>
                  </a:lnTo>
                  <a:lnTo>
                    <a:pt x="275590" y="1283061"/>
                  </a:lnTo>
                  <a:lnTo>
                    <a:pt x="294640" y="1293528"/>
                  </a:lnTo>
                  <a:lnTo>
                    <a:pt x="294640" y="65735"/>
                  </a:lnTo>
                  <a:lnTo>
                    <a:pt x="208280" y="448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199"/>
            <p:cNvSpPr/>
            <p:nvPr/>
          </p:nvSpPr>
          <p:spPr>
            <a:xfrm>
              <a:off x="8336279" y="3270742"/>
              <a:ext cx="295910" cy="1382395"/>
            </a:xfrm>
            <a:custGeom>
              <a:avLst/>
              <a:gdLst/>
              <a:ahLst/>
              <a:cxnLst/>
              <a:rect l="l" t="t" r="r" b="b"/>
              <a:pathLst>
                <a:path w="295909" h="1382395">
                  <a:moveTo>
                    <a:pt x="0" y="0"/>
                  </a:moveTo>
                  <a:lnTo>
                    <a:pt x="0" y="1220293"/>
                  </a:lnTo>
                  <a:lnTo>
                    <a:pt x="7620" y="1223787"/>
                  </a:lnTo>
                  <a:lnTo>
                    <a:pt x="295910" y="1382188"/>
                  </a:lnTo>
                  <a:lnTo>
                    <a:pt x="295910" y="71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0"/>
            <p:cNvSpPr/>
            <p:nvPr/>
          </p:nvSpPr>
          <p:spPr>
            <a:xfrm>
              <a:off x="8605520" y="3335976"/>
              <a:ext cx="295910" cy="1460500"/>
            </a:xfrm>
            <a:custGeom>
              <a:avLst/>
              <a:gdLst/>
              <a:ahLst/>
              <a:cxnLst/>
              <a:rect l="l" t="t" r="r" b="b"/>
              <a:pathLst>
                <a:path w="295909" h="1460500">
                  <a:moveTo>
                    <a:pt x="0" y="0"/>
                  </a:moveTo>
                  <a:lnTo>
                    <a:pt x="0" y="1302300"/>
                  </a:lnTo>
                  <a:lnTo>
                    <a:pt x="85089" y="1349053"/>
                  </a:lnTo>
                  <a:lnTo>
                    <a:pt x="295909" y="1459953"/>
                  </a:lnTo>
                  <a:lnTo>
                    <a:pt x="295909" y="71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1"/>
            <p:cNvSpPr/>
            <p:nvPr/>
          </p:nvSpPr>
          <p:spPr>
            <a:xfrm>
              <a:off x="8874759" y="3401211"/>
              <a:ext cx="266700" cy="1555750"/>
            </a:xfrm>
            <a:custGeom>
              <a:avLst/>
              <a:gdLst/>
              <a:ahLst/>
              <a:cxnLst/>
              <a:rect l="l" t="t" r="r" b="b"/>
              <a:pathLst>
                <a:path w="266700" h="1555750">
                  <a:moveTo>
                    <a:pt x="0" y="0"/>
                  </a:moveTo>
                  <a:lnTo>
                    <a:pt x="0" y="1380689"/>
                  </a:lnTo>
                  <a:lnTo>
                    <a:pt x="59690" y="1412088"/>
                  </a:lnTo>
                  <a:lnTo>
                    <a:pt x="266700" y="1555598"/>
                  </a:lnTo>
                  <a:lnTo>
                    <a:pt x="266700" y="64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2"/>
          <p:cNvSpPr/>
          <p:nvPr/>
        </p:nvSpPr>
        <p:spPr>
          <a:xfrm>
            <a:off x="0" y="1794510"/>
            <a:ext cx="294640" cy="541020"/>
          </a:xfrm>
          <a:custGeom>
            <a:avLst/>
            <a:gdLst/>
            <a:ahLst/>
            <a:cxnLst/>
            <a:rect l="l" t="t" r="r" b="b"/>
            <a:pathLst>
              <a:path w="294640" h="541019">
                <a:moveTo>
                  <a:pt x="294640" y="0"/>
                </a:moveTo>
                <a:lnTo>
                  <a:pt x="0" y="0"/>
                </a:lnTo>
                <a:lnTo>
                  <a:pt x="0" y="538479"/>
                </a:lnTo>
                <a:lnTo>
                  <a:pt x="294640" y="540706"/>
                </a:lnTo>
                <a:lnTo>
                  <a:pt x="29464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5" name="object 203"/>
          <p:cNvGrpSpPr/>
          <p:nvPr/>
        </p:nvGrpSpPr>
        <p:grpSpPr>
          <a:xfrm>
            <a:off x="267970" y="1794510"/>
            <a:ext cx="8873490" cy="1537970"/>
            <a:chOff x="267970" y="1794510"/>
            <a:chExt cx="8873490" cy="1537970"/>
          </a:xfrm>
        </p:grpSpPr>
        <p:sp>
          <p:nvSpPr>
            <p:cNvPr id="206" name="object 204"/>
            <p:cNvSpPr/>
            <p:nvPr/>
          </p:nvSpPr>
          <p:spPr>
            <a:xfrm>
              <a:off x="267970" y="1794510"/>
              <a:ext cx="295910" cy="544195"/>
            </a:xfrm>
            <a:custGeom>
              <a:avLst/>
              <a:gdLst/>
              <a:ahLst/>
              <a:cxnLst/>
              <a:rect l="l" t="t" r="r" b="b"/>
              <a:pathLst>
                <a:path w="295909" h="544194">
                  <a:moveTo>
                    <a:pt x="295909" y="0"/>
                  </a:moveTo>
                  <a:lnTo>
                    <a:pt x="0" y="0"/>
                  </a:lnTo>
                  <a:lnTo>
                    <a:pt x="0" y="540504"/>
                  </a:lnTo>
                  <a:lnTo>
                    <a:pt x="236220" y="542289"/>
                  </a:lnTo>
                  <a:lnTo>
                    <a:pt x="295909" y="543728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5"/>
            <p:cNvSpPr/>
            <p:nvPr/>
          </p:nvSpPr>
          <p:spPr>
            <a:xfrm>
              <a:off x="537210" y="1794510"/>
              <a:ext cx="295910" cy="550545"/>
            </a:xfrm>
            <a:custGeom>
              <a:avLst/>
              <a:gdLst/>
              <a:ahLst/>
              <a:cxnLst/>
              <a:rect l="l" t="t" r="r" b="b"/>
              <a:pathLst>
                <a:path w="295909" h="550544">
                  <a:moveTo>
                    <a:pt x="295909" y="0"/>
                  </a:moveTo>
                  <a:lnTo>
                    <a:pt x="0" y="0"/>
                  </a:lnTo>
                  <a:lnTo>
                    <a:pt x="0" y="543085"/>
                  </a:lnTo>
                  <a:lnTo>
                    <a:pt x="295909" y="550216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6"/>
            <p:cNvSpPr/>
            <p:nvPr/>
          </p:nvSpPr>
          <p:spPr>
            <a:xfrm>
              <a:off x="806450" y="1794510"/>
              <a:ext cx="295910" cy="556895"/>
            </a:xfrm>
            <a:custGeom>
              <a:avLst/>
              <a:gdLst/>
              <a:ahLst/>
              <a:cxnLst/>
              <a:rect l="l" t="t" r="r" b="b"/>
              <a:pathLst>
                <a:path w="295909" h="556894">
                  <a:moveTo>
                    <a:pt x="295909" y="0"/>
                  </a:moveTo>
                  <a:lnTo>
                    <a:pt x="0" y="0"/>
                  </a:lnTo>
                  <a:lnTo>
                    <a:pt x="0" y="549573"/>
                  </a:lnTo>
                  <a:lnTo>
                    <a:pt x="295909" y="556703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7"/>
            <p:cNvSpPr/>
            <p:nvPr/>
          </p:nvSpPr>
          <p:spPr>
            <a:xfrm>
              <a:off x="1075689" y="1794510"/>
              <a:ext cx="294640" cy="563245"/>
            </a:xfrm>
            <a:custGeom>
              <a:avLst/>
              <a:gdLst/>
              <a:ahLst/>
              <a:cxnLst/>
              <a:rect l="l" t="t" r="r" b="b"/>
              <a:pathLst>
                <a:path w="294640" h="563244">
                  <a:moveTo>
                    <a:pt x="294640" y="0"/>
                  </a:moveTo>
                  <a:lnTo>
                    <a:pt x="0" y="0"/>
                  </a:lnTo>
                  <a:lnTo>
                    <a:pt x="0" y="556061"/>
                  </a:lnTo>
                  <a:lnTo>
                    <a:pt x="294640" y="563160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08"/>
            <p:cNvSpPr/>
            <p:nvPr/>
          </p:nvSpPr>
          <p:spPr>
            <a:xfrm>
              <a:off x="1343659" y="1794510"/>
              <a:ext cx="295910" cy="570230"/>
            </a:xfrm>
            <a:custGeom>
              <a:avLst/>
              <a:gdLst/>
              <a:ahLst/>
              <a:cxnLst/>
              <a:rect l="l" t="t" r="r" b="b"/>
              <a:pathLst>
                <a:path w="295910" h="570230">
                  <a:moveTo>
                    <a:pt x="295909" y="0"/>
                  </a:moveTo>
                  <a:lnTo>
                    <a:pt x="0" y="0"/>
                  </a:lnTo>
                  <a:lnTo>
                    <a:pt x="0" y="562518"/>
                  </a:lnTo>
                  <a:lnTo>
                    <a:pt x="295909" y="569648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09"/>
            <p:cNvSpPr/>
            <p:nvPr/>
          </p:nvSpPr>
          <p:spPr>
            <a:xfrm>
              <a:off x="1612900" y="1794510"/>
              <a:ext cx="295910" cy="576580"/>
            </a:xfrm>
            <a:custGeom>
              <a:avLst/>
              <a:gdLst/>
              <a:ahLst/>
              <a:cxnLst/>
              <a:rect l="l" t="t" r="r" b="b"/>
              <a:pathLst>
                <a:path w="295910" h="576580">
                  <a:moveTo>
                    <a:pt x="295910" y="0"/>
                  </a:moveTo>
                  <a:lnTo>
                    <a:pt x="0" y="0"/>
                  </a:lnTo>
                  <a:lnTo>
                    <a:pt x="0" y="569005"/>
                  </a:lnTo>
                  <a:lnTo>
                    <a:pt x="295910" y="576136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0"/>
            <p:cNvSpPr/>
            <p:nvPr/>
          </p:nvSpPr>
          <p:spPr>
            <a:xfrm>
              <a:off x="1882139" y="1794510"/>
              <a:ext cx="294640" cy="585470"/>
            </a:xfrm>
            <a:custGeom>
              <a:avLst/>
              <a:gdLst/>
              <a:ahLst/>
              <a:cxnLst/>
              <a:rect l="l" t="t" r="r" b="b"/>
              <a:pathLst>
                <a:path w="294639" h="585469">
                  <a:moveTo>
                    <a:pt x="294640" y="0"/>
                  </a:moveTo>
                  <a:lnTo>
                    <a:pt x="0" y="0"/>
                  </a:lnTo>
                  <a:lnTo>
                    <a:pt x="0" y="575493"/>
                  </a:lnTo>
                  <a:lnTo>
                    <a:pt x="203200" y="580389"/>
                  </a:lnTo>
                  <a:lnTo>
                    <a:pt x="294640" y="585292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1"/>
            <p:cNvSpPr/>
            <p:nvPr/>
          </p:nvSpPr>
          <p:spPr>
            <a:xfrm>
              <a:off x="2150109" y="1794510"/>
              <a:ext cx="295910" cy="600075"/>
            </a:xfrm>
            <a:custGeom>
              <a:avLst/>
              <a:gdLst/>
              <a:ahLst/>
              <a:cxnLst/>
              <a:rect l="l" t="t" r="r" b="b"/>
              <a:pathLst>
                <a:path w="295910" h="600075">
                  <a:moveTo>
                    <a:pt x="295909" y="0"/>
                  </a:moveTo>
                  <a:lnTo>
                    <a:pt x="0" y="0"/>
                  </a:lnTo>
                  <a:lnTo>
                    <a:pt x="0" y="583862"/>
                  </a:lnTo>
                  <a:lnTo>
                    <a:pt x="295909" y="599729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2"/>
            <p:cNvSpPr/>
            <p:nvPr/>
          </p:nvSpPr>
          <p:spPr>
            <a:xfrm>
              <a:off x="2419349" y="1794510"/>
              <a:ext cx="295910" cy="614680"/>
            </a:xfrm>
            <a:custGeom>
              <a:avLst/>
              <a:gdLst/>
              <a:ahLst/>
              <a:cxnLst/>
              <a:rect l="l" t="t" r="r" b="b"/>
              <a:pathLst>
                <a:path w="295910" h="614680">
                  <a:moveTo>
                    <a:pt x="295910" y="0"/>
                  </a:moveTo>
                  <a:lnTo>
                    <a:pt x="0" y="0"/>
                  </a:lnTo>
                  <a:lnTo>
                    <a:pt x="0" y="598299"/>
                  </a:lnTo>
                  <a:lnTo>
                    <a:pt x="295910" y="614165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3"/>
            <p:cNvSpPr/>
            <p:nvPr/>
          </p:nvSpPr>
          <p:spPr>
            <a:xfrm>
              <a:off x="2688590" y="1794510"/>
              <a:ext cx="295910" cy="628650"/>
            </a:xfrm>
            <a:custGeom>
              <a:avLst/>
              <a:gdLst/>
              <a:ahLst/>
              <a:cxnLst/>
              <a:rect l="l" t="t" r="r" b="b"/>
              <a:pathLst>
                <a:path w="295910" h="628650">
                  <a:moveTo>
                    <a:pt x="295910" y="0"/>
                  </a:moveTo>
                  <a:lnTo>
                    <a:pt x="0" y="0"/>
                  </a:lnTo>
                  <a:lnTo>
                    <a:pt x="0" y="612735"/>
                  </a:lnTo>
                  <a:lnTo>
                    <a:pt x="295910" y="628602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4"/>
            <p:cNvSpPr/>
            <p:nvPr/>
          </p:nvSpPr>
          <p:spPr>
            <a:xfrm>
              <a:off x="2957830" y="1794510"/>
              <a:ext cx="295910" cy="646430"/>
            </a:xfrm>
            <a:custGeom>
              <a:avLst/>
              <a:gdLst/>
              <a:ahLst/>
              <a:cxnLst/>
              <a:rect l="l" t="t" r="r" b="b"/>
              <a:pathLst>
                <a:path w="295910" h="646430">
                  <a:moveTo>
                    <a:pt x="295909" y="0"/>
                  </a:moveTo>
                  <a:lnTo>
                    <a:pt x="0" y="0"/>
                  </a:lnTo>
                  <a:lnTo>
                    <a:pt x="0" y="627172"/>
                  </a:lnTo>
                  <a:lnTo>
                    <a:pt x="74930" y="631189"/>
                  </a:lnTo>
                  <a:lnTo>
                    <a:pt x="295909" y="646171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5"/>
            <p:cNvSpPr/>
            <p:nvPr/>
          </p:nvSpPr>
          <p:spPr>
            <a:xfrm>
              <a:off x="3227070" y="1794510"/>
              <a:ext cx="294640" cy="664845"/>
            </a:xfrm>
            <a:custGeom>
              <a:avLst/>
              <a:gdLst/>
              <a:ahLst/>
              <a:cxnLst/>
              <a:rect l="l" t="t" r="r" b="b"/>
              <a:pathLst>
                <a:path w="294639" h="664844">
                  <a:moveTo>
                    <a:pt x="294640" y="0"/>
                  </a:moveTo>
                  <a:lnTo>
                    <a:pt x="0" y="0"/>
                  </a:lnTo>
                  <a:lnTo>
                    <a:pt x="0" y="644363"/>
                  </a:lnTo>
                  <a:lnTo>
                    <a:pt x="294640" y="664339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6"/>
            <p:cNvSpPr/>
            <p:nvPr/>
          </p:nvSpPr>
          <p:spPr>
            <a:xfrm>
              <a:off x="3495040" y="1794510"/>
              <a:ext cx="295910" cy="687705"/>
            </a:xfrm>
            <a:custGeom>
              <a:avLst/>
              <a:gdLst/>
              <a:ahLst/>
              <a:cxnLst/>
              <a:rect l="l" t="t" r="r" b="b"/>
              <a:pathLst>
                <a:path w="295910" h="687705">
                  <a:moveTo>
                    <a:pt x="295910" y="0"/>
                  </a:moveTo>
                  <a:lnTo>
                    <a:pt x="0" y="0"/>
                  </a:lnTo>
                  <a:lnTo>
                    <a:pt x="0" y="662531"/>
                  </a:lnTo>
                  <a:lnTo>
                    <a:pt x="62230" y="666750"/>
                  </a:lnTo>
                  <a:lnTo>
                    <a:pt x="295910" y="687233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7"/>
            <p:cNvSpPr/>
            <p:nvPr/>
          </p:nvSpPr>
          <p:spPr>
            <a:xfrm>
              <a:off x="3764279" y="1794510"/>
              <a:ext cx="295910" cy="711200"/>
            </a:xfrm>
            <a:custGeom>
              <a:avLst/>
              <a:gdLst/>
              <a:ahLst/>
              <a:cxnLst/>
              <a:rect l="l" t="t" r="r" b="b"/>
              <a:pathLst>
                <a:path w="295910" h="711200">
                  <a:moveTo>
                    <a:pt x="295910" y="0"/>
                  </a:moveTo>
                  <a:lnTo>
                    <a:pt x="0" y="0"/>
                  </a:lnTo>
                  <a:lnTo>
                    <a:pt x="0" y="684895"/>
                  </a:lnTo>
                  <a:lnTo>
                    <a:pt x="295910" y="710833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18"/>
            <p:cNvSpPr/>
            <p:nvPr/>
          </p:nvSpPr>
          <p:spPr>
            <a:xfrm>
              <a:off x="4033520" y="1794510"/>
              <a:ext cx="295910" cy="734695"/>
            </a:xfrm>
            <a:custGeom>
              <a:avLst/>
              <a:gdLst/>
              <a:ahLst/>
              <a:cxnLst/>
              <a:rect l="l" t="t" r="r" b="b"/>
              <a:pathLst>
                <a:path w="295910" h="734694">
                  <a:moveTo>
                    <a:pt x="295909" y="0"/>
                  </a:moveTo>
                  <a:lnTo>
                    <a:pt x="0" y="0"/>
                  </a:lnTo>
                  <a:lnTo>
                    <a:pt x="0" y="708495"/>
                  </a:lnTo>
                  <a:lnTo>
                    <a:pt x="295909" y="734433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19"/>
            <p:cNvSpPr/>
            <p:nvPr/>
          </p:nvSpPr>
          <p:spPr>
            <a:xfrm>
              <a:off x="4302760" y="1794510"/>
              <a:ext cx="294640" cy="758190"/>
            </a:xfrm>
            <a:custGeom>
              <a:avLst/>
              <a:gdLst/>
              <a:ahLst/>
              <a:cxnLst/>
              <a:rect l="l" t="t" r="r" b="b"/>
              <a:pathLst>
                <a:path w="294639" h="758189">
                  <a:moveTo>
                    <a:pt x="294639" y="0"/>
                  </a:moveTo>
                  <a:lnTo>
                    <a:pt x="0" y="0"/>
                  </a:lnTo>
                  <a:lnTo>
                    <a:pt x="0" y="732095"/>
                  </a:lnTo>
                  <a:lnTo>
                    <a:pt x="283210" y="756919"/>
                  </a:lnTo>
                  <a:lnTo>
                    <a:pt x="294639" y="758136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0"/>
            <p:cNvSpPr/>
            <p:nvPr/>
          </p:nvSpPr>
          <p:spPr>
            <a:xfrm>
              <a:off x="4570729" y="1794510"/>
              <a:ext cx="295910" cy="787400"/>
            </a:xfrm>
            <a:custGeom>
              <a:avLst/>
              <a:gdLst/>
              <a:ahLst/>
              <a:cxnLst/>
              <a:rect l="l" t="t" r="r" b="b"/>
              <a:pathLst>
                <a:path w="295910" h="787400">
                  <a:moveTo>
                    <a:pt x="295910" y="0"/>
                  </a:moveTo>
                  <a:lnTo>
                    <a:pt x="0" y="0"/>
                  </a:lnTo>
                  <a:lnTo>
                    <a:pt x="0" y="755584"/>
                  </a:lnTo>
                  <a:lnTo>
                    <a:pt x="15240" y="756919"/>
                  </a:lnTo>
                  <a:lnTo>
                    <a:pt x="295910" y="786794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1"/>
            <p:cNvSpPr/>
            <p:nvPr/>
          </p:nvSpPr>
          <p:spPr>
            <a:xfrm>
              <a:off x="4839970" y="1794510"/>
              <a:ext cx="295910" cy="815975"/>
            </a:xfrm>
            <a:custGeom>
              <a:avLst/>
              <a:gdLst/>
              <a:ahLst/>
              <a:cxnLst/>
              <a:rect l="l" t="t" r="r" b="b"/>
              <a:pathLst>
                <a:path w="295910" h="815975">
                  <a:moveTo>
                    <a:pt x="295909" y="0"/>
                  </a:moveTo>
                  <a:lnTo>
                    <a:pt x="0" y="0"/>
                  </a:lnTo>
                  <a:lnTo>
                    <a:pt x="0" y="783955"/>
                  </a:lnTo>
                  <a:lnTo>
                    <a:pt x="295909" y="815451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2"/>
            <p:cNvSpPr/>
            <p:nvPr/>
          </p:nvSpPr>
          <p:spPr>
            <a:xfrm>
              <a:off x="5109210" y="1794510"/>
              <a:ext cx="295910" cy="844550"/>
            </a:xfrm>
            <a:custGeom>
              <a:avLst/>
              <a:gdLst/>
              <a:ahLst/>
              <a:cxnLst/>
              <a:rect l="l" t="t" r="r" b="b"/>
              <a:pathLst>
                <a:path w="295910" h="844550">
                  <a:moveTo>
                    <a:pt x="295910" y="0"/>
                  </a:moveTo>
                  <a:lnTo>
                    <a:pt x="0" y="0"/>
                  </a:lnTo>
                  <a:lnTo>
                    <a:pt x="0" y="812613"/>
                  </a:lnTo>
                  <a:lnTo>
                    <a:pt x="295910" y="84410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3"/>
            <p:cNvSpPr/>
            <p:nvPr/>
          </p:nvSpPr>
          <p:spPr>
            <a:xfrm>
              <a:off x="5378449" y="1794510"/>
              <a:ext cx="295910" cy="876935"/>
            </a:xfrm>
            <a:custGeom>
              <a:avLst/>
              <a:gdLst/>
              <a:ahLst/>
              <a:cxnLst/>
              <a:rect l="l" t="t" r="r" b="b"/>
              <a:pathLst>
                <a:path w="295910" h="876935">
                  <a:moveTo>
                    <a:pt x="295910" y="0"/>
                  </a:moveTo>
                  <a:lnTo>
                    <a:pt x="0" y="0"/>
                  </a:lnTo>
                  <a:lnTo>
                    <a:pt x="0" y="841270"/>
                  </a:lnTo>
                  <a:lnTo>
                    <a:pt x="173989" y="859789"/>
                  </a:lnTo>
                  <a:lnTo>
                    <a:pt x="295910" y="876748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4"/>
            <p:cNvSpPr/>
            <p:nvPr/>
          </p:nvSpPr>
          <p:spPr>
            <a:xfrm>
              <a:off x="5647690" y="1794510"/>
              <a:ext cx="294640" cy="914400"/>
            </a:xfrm>
            <a:custGeom>
              <a:avLst/>
              <a:gdLst/>
              <a:ahLst/>
              <a:cxnLst/>
              <a:rect l="l" t="t" r="r" b="b"/>
              <a:pathLst>
                <a:path w="294639" h="914400">
                  <a:moveTo>
                    <a:pt x="294639" y="0"/>
                  </a:moveTo>
                  <a:lnTo>
                    <a:pt x="0" y="0"/>
                  </a:lnTo>
                  <a:lnTo>
                    <a:pt x="0" y="873038"/>
                  </a:lnTo>
                  <a:lnTo>
                    <a:pt x="294639" y="91402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5"/>
            <p:cNvSpPr/>
            <p:nvPr/>
          </p:nvSpPr>
          <p:spPr>
            <a:xfrm>
              <a:off x="5915660" y="1794510"/>
              <a:ext cx="295910" cy="951865"/>
            </a:xfrm>
            <a:custGeom>
              <a:avLst/>
              <a:gdLst/>
              <a:ahLst/>
              <a:cxnLst/>
              <a:rect l="l" t="t" r="r" b="b"/>
              <a:pathLst>
                <a:path w="295910" h="951864">
                  <a:moveTo>
                    <a:pt x="295910" y="0"/>
                  </a:moveTo>
                  <a:lnTo>
                    <a:pt x="0" y="0"/>
                  </a:lnTo>
                  <a:lnTo>
                    <a:pt x="0" y="910311"/>
                  </a:lnTo>
                  <a:lnTo>
                    <a:pt x="295910" y="95146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6"/>
            <p:cNvSpPr/>
            <p:nvPr/>
          </p:nvSpPr>
          <p:spPr>
            <a:xfrm>
              <a:off x="6184899" y="1794510"/>
              <a:ext cx="295910" cy="990600"/>
            </a:xfrm>
            <a:custGeom>
              <a:avLst/>
              <a:gdLst/>
              <a:ahLst/>
              <a:cxnLst/>
              <a:rect l="l" t="t" r="r" b="b"/>
              <a:pathLst>
                <a:path w="295910" h="990600">
                  <a:moveTo>
                    <a:pt x="295910" y="0"/>
                  </a:moveTo>
                  <a:lnTo>
                    <a:pt x="0" y="0"/>
                  </a:lnTo>
                  <a:lnTo>
                    <a:pt x="0" y="947760"/>
                  </a:lnTo>
                  <a:lnTo>
                    <a:pt x="234950" y="980439"/>
                  </a:lnTo>
                  <a:lnTo>
                    <a:pt x="295910" y="99016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7"/>
            <p:cNvSpPr/>
            <p:nvPr/>
          </p:nvSpPr>
          <p:spPr>
            <a:xfrm>
              <a:off x="6454140" y="1794510"/>
              <a:ext cx="295910" cy="1033144"/>
            </a:xfrm>
            <a:custGeom>
              <a:avLst/>
              <a:gdLst/>
              <a:ahLst/>
              <a:cxnLst/>
              <a:rect l="l" t="t" r="r" b="b"/>
              <a:pathLst>
                <a:path w="295909" h="1033144">
                  <a:moveTo>
                    <a:pt x="295910" y="0"/>
                  </a:moveTo>
                  <a:lnTo>
                    <a:pt x="0" y="0"/>
                  </a:lnTo>
                  <a:lnTo>
                    <a:pt x="0" y="985912"/>
                  </a:lnTo>
                  <a:lnTo>
                    <a:pt x="295910" y="103314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28"/>
            <p:cNvSpPr/>
            <p:nvPr/>
          </p:nvSpPr>
          <p:spPr>
            <a:xfrm>
              <a:off x="6723379" y="1794510"/>
              <a:ext cx="295910" cy="1078230"/>
            </a:xfrm>
            <a:custGeom>
              <a:avLst/>
              <a:gdLst/>
              <a:ahLst/>
              <a:cxnLst/>
              <a:rect l="l" t="t" r="r" b="b"/>
              <a:pathLst>
                <a:path w="295909" h="1078230">
                  <a:moveTo>
                    <a:pt x="295910" y="0"/>
                  </a:moveTo>
                  <a:lnTo>
                    <a:pt x="0" y="0"/>
                  </a:lnTo>
                  <a:lnTo>
                    <a:pt x="0" y="1028883"/>
                  </a:lnTo>
                  <a:lnTo>
                    <a:pt x="205740" y="1061719"/>
                  </a:lnTo>
                  <a:lnTo>
                    <a:pt x="295910" y="1077846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29"/>
            <p:cNvSpPr/>
            <p:nvPr/>
          </p:nvSpPr>
          <p:spPr>
            <a:xfrm>
              <a:off x="6992620" y="1794510"/>
              <a:ext cx="294640" cy="1125855"/>
            </a:xfrm>
            <a:custGeom>
              <a:avLst/>
              <a:gdLst/>
              <a:ahLst/>
              <a:cxnLst/>
              <a:rect l="l" t="t" r="r" b="b"/>
              <a:pathLst>
                <a:path w="294640" h="1125855">
                  <a:moveTo>
                    <a:pt x="294639" y="0"/>
                  </a:moveTo>
                  <a:lnTo>
                    <a:pt x="0" y="0"/>
                  </a:lnTo>
                  <a:lnTo>
                    <a:pt x="0" y="1073076"/>
                  </a:lnTo>
                  <a:lnTo>
                    <a:pt x="294639" y="112577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0"/>
            <p:cNvSpPr/>
            <p:nvPr/>
          </p:nvSpPr>
          <p:spPr>
            <a:xfrm>
              <a:off x="7260589" y="1794510"/>
              <a:ext cx="295910" cy="1177290"/>
            </a:xfrm>
            <a:custGeom>
              <a:avLst/>
              <a:gdLst/>
              <a:ahLst/>
              <a:cxnLst/>
              <a:rect l="l" t="t" r="r" b="b"/>
              <a:pathLst>
                <a:path w="295909" h="1177289">
                  <a:moveTo>
                    <a:pt x="295909" y="0"/>
                  </a:moveTo>
                  <a:lnTo>
                    <a:pt x="0" y="0"/>
                  </a:lnTo>
                  <a:lnTo>
                    <a:pt x="0" y="1121000"/>
                  </a:lnTo>
                  <a:lnTo>
                    <a:pt x="172719" y="1151889"/>
                  </a:lnTo>
                  <a:lnTo>
                    <a:pt x="295909" y="1177133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1"/>
            <p:cNvSpPr/>
            <p:nvPr/>
          </p:nvSpPr>
          <p:spPr>
            <a:xfrm>
              <a:off x="7529829" y="1794510"/>
              <a:ext cx="295910" cy="1232535"/>
            </a:xfrm>
            <a:custGeom>
              <a:avLst/>
              <a:gdLst/>
              <a:ahLst/>
              <a:cxnLst/>
              <a:rect l="l" t="t" r="r" b="b"/>
              <a:pathLst>
                <a:path w="295909" h="1232535">
                  <a:moveTo>
                    <a:pt x="295910" y="0"/>
                  </a:moveTo>
                  <a:lnTo>
                    <a:pt x="0" y="0"/>
                  </a:lnTo>
                  <a:lnTo>
                    <a:pt x="0" y="1171668"/>
                  </a:lnTo>
                  <a:lnTo>
                    <a:pt x="295910" y="1232305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2"/>
            <p:cNvSpPr/>
            <p:nvPr/>
          </p:nvSpPr>
          <p:spPr>
            <a:xfrm>
              <a:off x="7799070" y="1794510"/>
              <a:ext cx="295910" cy="1287780"/>
            </a:xfrm>
            <a:custGeom>
              <a:avLst/>
              <a:gdLst/>
              <a:ahLst/>
              <a:cxnLst/>
              <a:rect l="l" t="t" r="r" b="b"/>
              <a:pathLst>
                <a:path w="295909" h="1287780">
                  <a:moveTo>
                    <a:pt x="295909" y="0"/>
                  </a:moveTo>
                  <a:lnTo>
                    <a:pt x="0" y="0"/>
                  </a:lnTo>
                  <a:lnTo>
                    <a:pt x="0" y="1226840"/>
                  </a:lnTo>
                  <a:lnTo>
                    <a:pt x="295909" y="1287478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3"/>
            <p:cNvSpPr/>
            <p:nvPr/>
          </p:nvSpPr>
          <p:spPr>
            <a:xfrm>
              <a:off x="8068310" y="1794510"/>
              <a:ext cx="294640" cy="1342390"/>
            </a:xfrm>
            <a:custGeom>
              <a:avLst/>
              <a:gdLst/>
              <a:ahLst/>
              <a:cxnLst/>
              <a:rect l="l" t="t" r="r" b="b"/>
              <a:pathLst>
                <a:path w="294640" h="1342389">
                  <a:moveTo>
                    <a:pt x="294640" y="0"/>
                  </a:moveTo>
                  <a:lnTo>
                    <a:pt x="0" y="0"/>
                  </a:lnTo>
                  <a:lnTo>
                    <a:pt x="0" y="1282012"/>
                  </a:lnTo>
                  <a:lnTo>
                    <a:pt x="294640" y="1342389"/>
                  </a:lnTo>
                  <a:lnTo>
                    <a:pt x="29464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4"/>
            <p:cNvSpPr/>
            <p:nvPr/>
          </p:nvSpPr>
          <p:spPr>
            <a:xfrm>
              <a:off x="8336279" y="1794510"/>
              <a:ext cx="295910" cy="1410970"/>
            </a:xfrm>
            <a:custGeom>
              <a:avLst/>
              <a:gdLst/>
              <a:ahLst/>
              <a:cxnLst/>
              <a:rect l="l" t="t" r="r" b="b"/>
              <a:pathLst>
                <a:path w="295909" h="1410970">
                  <a:moveTo>
                    <a:pt x="295910" y="0"/>
                  </a:moveTo>
                  <a:lnTo>
                    <a:pt x="0" y="0"/>
                  </a:lnTo>
                  <a:lnTo>
                    <a:pt x="0" y="1336924"/>
                  </a:lnTo>
                  <a:lnTo>
                    <a:pt x="26670" y="1342389"/>
                  </a:lnTo>
                  <a:lnTo>
                    <a:pt x="295910" y="141084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5"/>
            <p:cNvSpPr/>
            <p:nvPr/>
          </p:nvSpPr>
          <p:spPr>
            <a:xfrm>
              <a:off x="8605520" y="1794510"/>
              <a:ext cx="295910" cy="1479550"/>
            </a:xfrm>
            <a:custGeom>
              <a:avLst/>
              <a:gdLst/>
              <a:ahLst/>
              <a:cxnLst/>
              <a:rect l="l" t="t" r="r" b="b"/>
              <a:pathLst>
                <a:path w="295909" h="1479550">
                  <a:moveTo>
                    <a:pt x="295909" y="0"/>
                  </a:moveTo>
                  <a:lnTo>
                    <a:pt x="0" y="0"/>
                  </a:lnTo>
                  <a:lnTo>
                    <a:pt x="0" y="1404060"/>
                  </a:lnTo>
                  <a:lnTo>
                    <a:pt x="295909" y="1479291"/>
                  </a:lnTo>
                  <a:lnTo>
                    <a:pt x="295909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6"/>
            <p:cNvSpPr/>
            <p:nvPr/>
          </p:nvSpPr>
          <p:spPr>
            <a:xfrm>
              <a:off x="8874760" y="1794510"/>
              <a:ext cx="266700" cy="1537970"/>
            </a:xfrm>
            <a:custGeom>
              <a:avLst/>
              <a:gdLst/>
              <a:ahLst/>
              <a:cxnLst/>
              <a:rect l="l" t="t" r="r" b="b"/>
              <a:pathLst>
                <a:path w="266700" h="1537970">
                  <a:moveTo>
                    <a:pt x="266700" y="0"/>
                  </a:moveTo>
                  <a:lnTo>
                    <a:pt x="0" y="0"/>
                  </a:lnTo>
                  <a:lnTo>
                    <a:pt x="0" y="1472511"/>
                  </a:lnTo>
                  <a:lnTo>
                    <a:pt x="87630" y="1494789"/>
                  </a:lnTo>
                  <a:lnTo>
                    <a:pt x="266700" y="153796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9" name="object 237"/>
          <p:cNvGrpSpPr/>
          <p:nvPr/>
        </p:nvGrpSpPr>
        <p:grpSpPr>
          <a:xfrm>
            <a:off x="0" y="0"/>
            <a:ext cx="9144000" cy="1661160"/>
            <a:chOff x="0" y="0"/>
            <a:chExt cx="9144000" cy="1661160"/>
          </a:xfrm>
        </p:grpSpPr>
        <p:sp>
          <p:nvSpPr>
            <p:cNvPr id="240" name="object 238"/>
            <p:cNvSpPr/>
            <p:nvPr/>
          </p:nvSpPr>
          <p:spPr>
            <a:xfrm>
              <a:off x="0" y="0"/>
              <a:ext cx="563880" cy="1661160"/>
            </a:xfrm>
            <a:custGeom>
              <a:avLst/>
              <a:gdLst/>
              <a:ahLst/>
              <a:cxnLst/>
              <a:rect l="l" t="t" r="r" b="b"/>
              <a:pathLst>
                <a:path w="563880" h="1661160">
                  <a:moveTo>
                    <a:pt x="563880" y="0"/>
                  </a:moveTo>
                  <a:lnTo>
                    <a:pt x="294640" y="0"/>
                  </a:lnTo>
                  <a:lnTo>
                    <a:pt x="267970" y="0"/>
                  </a:lnTo>
                  <a:lnTo>
                    <a:pt x="0" y="0"/>
                  </a:lnTo>
                  <a:lnTo>
                    <a:pt x="0" y="1661160"/>
                  </a:lnTo>
                  <a:lnTo>
                    <a:pt x="267970" y="1661160"/>
                  </a:lnTo>
                  <a:lnTo>
                    <a:pt x="294640" y="1661160"/>
                  </a:lnTo>
                  <a:lnTo>
                    <a:pt x="563880" y="166116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39"/>
            <p:cNvSpPr/>
            <p:nvPr/>
          </p:nvSpPr>
          <p:spPr>
            <a:xfrm>
              <a:off x="53720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0"/>
            <p:cNvSpPr/>
            <p:nvPr/>
          </p:nvSpPr>
          <p:spPr>
            <a:xfrm>
              <a:off x="80645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1"/>
            <p:cNvSpPr/>
            <p:nvPr/>
          </p:nvSpPr>
          <p:spPr>
            <a:xfrm>
              <a:off x="107568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40" h="1661160">
                  <a:moveTo>
                    <a:pt x="0" y="1661160"/>
                  </a:moveTo>
                  <a:lnTo>
                    <a:pt x="0" y="0"/>
                  </a:lnTo>
                  <a:lnTo>
                    <a:pt x="294640" y="0"/>
                  </a:lnTo>
                  <a:lnTo>
                    <a:pt x="29464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2"/>
            <p:cNvSpPr/>
            <p:nvPr/>
          </p:nvSpPr>
          <p:spPr>
            <a:xfrm>
              <a:off x="134366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3"/>
            <p:cNvSpPr/>
            <p:nvPr/>
          </p:nvSpPr>
          <p:spPr>
            <a:xfrm>
              <a:off x="161290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4"/>
            <p:cNvSpPr/>
            <p:nvPr/>
          </p:nvSpPr>
          <p:spPr>
            <a:xfrm>
              <a:off x="188213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5"/>
            <p:cNvSpPr/>
            <p:nvPr/>
          </p:nvSpPr>
          <p:spPr>
            <a:xfrm>
              <a:off x="215137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6"/>
            <p:cNvSpPr/>
            <p:nvPr/>
          </p:nvSpPr>
          <p:spPr>
            <a:xfrm>
              <a:off x="241935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7"/>
            <p:cNvSpPr/>
            <p:nvPr/>
          </p:nvSpPr>
          <p:spPr>
            <a:xfrm>
              <a:off x="268858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48"/>
            <p:cNvSpPr/>
            <p:nvPr/>
          </p:nvSpPr>
          <p:spPr>
            <a:xfrm>
              <a:off x="295782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49"/>
            <p:cNvSpPr/>
            <p:nvPr/>
          </p:nvSpPr>
          <p:spPr>
            <a:xfrm>
              <a:off x="322707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0"/>
            <p:cNvSpPr/>
            <p:nvPr/>
          </p:nvSpPr>
          <p:spPr>
            <a:xfrm>
              <a:off x="349630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1"/>
            <p:cNvSpPr/>
            <p:nvPr/>
          </p:nvSpPr>
          <p:spPr>
            <a:xfrm>
              <a:off x="376427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2"/>
            <p:cNvSpPr/>
            <p:nvPr/>
          </p:nvSpPr>
          <p:spPr>
            <a:xfrm>
              <a:off x="403352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3"/>
            <p:cNvSpPr/>
            <p:nvPr/>
          </p:nvSpPr>
          <p:spPr>
            <a:xfrm>
              <a:off x="430275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4"/>
            <p:cNvSpPr/>
            <p:nvPr/>
          </p:nvSpPr>
          <p:spPr>
            <a:xfrm>
              <a:off x="457072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5"/>
            <p:cNvSpPr/>
            <p:nvPr/>
          </p:nvSpPr>
          <p:spPr>
            <a:xfrm>
              <a:off x="483997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6"/>
            <p:cNvSpPr/>
            <p:nvPr/>
          </p:nvSpPr>
          <p:spPr>
            <a:xfrm>
              <a:off x="510920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7"/>
            <p:cNvSpPr/>
            <p:nvPr/>
          </p:nvSpPr>
          <p:spPr>
            <a:xfrm>
              <a:off x="5378450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58"/>
            <p:cNvSpPr/>
            <p:nvPr/>
          </p:nvSpPr>
          <p:spPr>
            <a:xfrm>
              <a:off x="564642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59"/>
            <p:cNvSpPr/>
            <p:nvPr/>
          </p:nvSpPr>
          <p:spPr>
            <a:xfrm>
              <a:off x="591565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0"/>
            <p:cNvSpPr/>
            <p:nvPr/>
          </p:nvSpPr>
          <p:spPr>
            <a:xfrm>
              <a:off x="618490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1"/>
            <p:cNvSpPr/>
            <p:nvPr/>
          </p:nvSpPr>
          <p:spPr>
            <a:xfrm>
              <a:off x="645414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2"/>
            <p:cNvSpPr/>
            <p:nvPr/>
          </p:nvSpPr>
          <p:spPr>
            <a:xfrm>
              <a:off x="6723380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40" h="1661160">
                  <a:moveTo>
                    <a:pt x="0" y="1661160"/>
                  </a:moveTo>
                  <a:lnTo>
                    <a:pt x="0" y="0"/>
                  </a:lnTo>
                  <a:lnTo>
                    <a:pt x="294640" y="0"/>
                  </a:lnTo>
                  <a:lnTo>
                    <a:pt x="29464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3"/>
            <p:cNvSpPr/>
            <p:nvPr/>
          </p:nvSpPr>
          <p:spPr>
            <a:xfrm>
              <a:off x="699135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4"/>
            <p:cNvSpPr/>
            <p:nvPr/>
          </p:nvSpPr>
          <p:spPr>
            <a:xfrm>
              <a:off x="726059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5"/>
            <p:cNvSpPr/>
            <p:nvPr/>
          </p:nvSpPr>
          <p:spPr>
            <a:xfrm>
              <a:off x="752983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6"/>
            <p:cNvSpPr/>
            <p:nvPr/>
          </p:nvSpPr>
          <p:spPr>
            <a:xfrm>
              <a:off x="779906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40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7"/>
            <p:cNvSpPr/>
            <p:nvPr/>
          </p:nvSpPr>
          <p:spPr>
            <a:xfrm>
              <a:off x="806704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68"/>
            <p:cNvSpPr/>
            <p:nvPr/>
          </p:nvSpPr>
          <p:spPr>
            <a:xfrm>
              <a:off x="833628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69"/>
            <p:cNvSpPr/>
            <p:nvPr/>
          </p:nvSpPr>
          <p:spPr>
            <a:xfrm>
              <a:off x="860551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0"/>
            <p:cNvSpPr/>
            <p:nvPr/>
          </p:nvSpPr>
          <p:spPr>
            <a:xfrm>
              <a:off x="8874759" y="0"/>
              <a:ext cx="269240" cy="1661160"/>
            </a:xfrm>
            <a:custGeom>
              <a:avLst/>
              <a:gdLst/>
              <a:ahLst/>
              <a:cxnLst/>
              <a:rect l="l" t="t" r="r" b="b"/>
              <a:pathLst>
                <a:path w="269240" h="1661160">
                  <a:moveTo>
                    <a:pt x="0" y="1661160"/>
                  </a:moveTo>
                  <a:lnTo>
                    <a:pt x="0" y="0"/>
                  </a:lnTo>
                  <a:lnTo>
                    <a:pt x="269240" y="0"/>
                  </a:lnTo>
                  <a:lnTo>
                    <a:pt x="26924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5" name="object 293"/>
          <p:cNvGrpSpPr/>
          <p:nvPr/>
        </p:nvGrpSpPr>
        <p:grpSpPr>
          <a:xfrm>
            <a:off x="5426709" y="0"/>
            <a:ext cx="2984500" cy="1046480"/>
            <a:chOff x="5426709" y="0"/>
            <a:chExt cx="2984500" cy="1046480"/>
          </a:xfrm>
        </p:grpSpPr>
        <p:sp>
          <p:nvSpPr>
            <p:cNvPr id="296" name="object 294"/>
            <p:cNvSpPr/>
            <p:nvPr/>
          </p:nvSpPr>
          <p:spPr>
            <a:xfrm>
              <a:off x="542670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5"/>
            <p:cNvSpPr/>
            <p:nvPr/>
          </p:nvSpPr>
          <p:spPr>
            <a:xfrm>
              <a:off x="567308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80" y="0"/>
                  </a:lnTo>
                  <a:lnTo>
                    <a:pt x="27178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6"/>
            <p:cNvSpPr/>
            <p:nvPr/>
          </p:nvSpPr>
          <p:spPr>
            <a:xfrm>
              <a:off x="592073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7"/>
            <p:cNvSpPr/>
            <p:nvPr/>
          </p:nvSpPr>
          <p:spPr>
            <a:xfrm>
              <a:off x="616711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09" y="0"/>
                  </a:lnTo>
                  <a:lnTo>
                    <a:pt x="27050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298"/>
            <p:cNvSpPr/>
            <p:nvPr/>
          </p:nvSpPr>
          <p:spPr>
            <a:xfrm>
              <a:off x="641349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299"/>
            <p:cNvSpPr/>
            <p:nvPr/>
          </p:nvSpPr>
          <p:spPr>
            <a:xfrm>
              <a:off x="665987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0"/>
            <p:cNvSpPr/>
            <p:nvPr/>
          </p:nvSpPr>
          <p:spPr>
            <a:xfrm>
              <a:off x="690752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1"/>
            <p:cNvSpPr/>
            <p:nvPr/>
          </p:nvSpPr>
          <p:spPr>
            <a:xfrm>
              <a:off x="715390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2"/>
            <p:cNvSpPr/>
            <p:nvPr/>
          </p:nvSpPr>
          <p:spPr>
            <a:xfrm>
              <a:off x="740028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3"/>
            <p:cNvSpPr/>
            <p:nvPr/>
          </p:nvSpPr>
          <p:spPr>
            <a:xfrm>
              <a:off x="764666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4"/>
            <p:cNvSpPr/>
            <p:nvPr/>
          </p:nvSpPr>
          <p:spPr>
            <a:xfrm>
              <a:off x="789431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09" y="0"/>
                  </a:lnTo>
                  <a:lnTo>
                    <a:pt x="27050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5"/>
            <p:cNvSpPr/>
            <p:nvPr/>
          </p:nvSpPr>
          <p:spPr>
            <a:xfrm>
              <a:off x="814069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09" y="0"/>
                  </a:lnTo>
                  <a:lnTo>
                    <a:pt x="27050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8" name="object 306"/>
          <p:cNvGrpSpPr/>
          <p:nvPr/>
        </p:nvGrpSpPr>
        <p:grpSpPr>
          <a:xfrm>
            <a:off x="134620" y="0"/>
            <a:ext cx="955040" cy="431800"/>
            <a:chOff x="134620" y="0"/>
            <a:chExt cx="955040" cy="431800"/>
          </a:xfrm>
        </p:grpSpPr>
        <p:sp>
          <p:nvSpPr>
            <p:cNvPr id="309" name="object 307"/>
            <p:cNvSpPr/>
            <p:nvPr/>
          </p:nvSpPr>
          <p:spPr>
            <a:xfrm>
              <a:off x="134620" y="0"/>
              <a:ext cx="147320" cy="431800"/>
            </a:xfrm>
            <a:custGeom>
              <a:avLst/>
              <a:gdLst/>
              <a:ahLst/>
              <a:cxnLst/>
              <a:rect l="l" t="t" r="r" b="b"/>
              <a:pathLst>
                <a:path w="147320" h="431800">
                  <a:moveTo>
                    <a:pt x="0" y="431800"/>
                  </a:moveTo>
                  <a:lnTo>
                    <a:pt x="0" y="0"/>
                  </a:lnTo>
                  <a:lnTo>
                    <a:pt x="147320" y="0"/>
                  </a:lnTo>
                  <a:lnTo>
                    <a:pt x="147320" y="431800"/>
                  </a:lnTo>
                  <a:lnTo>
                    <a:pt x="0" y="43180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08"/>
            <p:cNvSpPr/>
            <p:nvPr/>
          </p:nvSpPr>
          <p:spPr>
            <a:xfrm>
              <a:off x="269240" y="0"/>
              <a:ext cx="147320" cy="431800"/>
            </a:xfrm>
            <a:custGeom>
              <a:avLst/>
              <a:gdLst/>
              <a:ahLst/>
              <a:cxnLst/>
              <a:rect l="l" t="t" r="r" b="b"/>
              <a:pathLst>
                <a:path w="147320" h="431800">
                  <a:moveTo>
                    <a:pt x="147319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5560" y="431800"/>
                  </a:lnTo>
                  <a:lnTo>
                    <a:pt x="147319" y="430402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09"/>
            <p:cNvSpPr/>
            <p:nvPr/>
          </p:nvSpPr>
          <p:spPr>
            <a:xfrm>
              <a:off x="403860" y="0"/>
              <a:ext cx="147320" cy="431165"/>
            </a:xfrm>
            <a:custGeom>
              <a:avLst/>
              <a:gdLst/>
              <a:ahLst/>
              <a:cxnLst/>
              <a:rect l="l" t="t" r="r" b="b"/>
              <a:pathLst>
                <a:path w="147320" h="431165">
                  <a:moveTo>
                    <a:pt x="147319" y="0"/>
                  </a:moveTo>
                  <a:lnTo>
                    <a:pt x="0" y="0"/>
                  </a:lnTo>
                  <a:lnTo>
                    <a:pt x="0" y="430561"/>
                  </a:lnTo>
                  <a:lnTo>
                    <a:pt x="147319" y="428720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0"/>
            <p:cNvSpPr/>
            <p:nvPr/>
          </p:nvSpPr>
          <p:spPr>
            <a:xfrm>
              <a:off x="538479" y="0"/>
              <a:ext cx="147320" cy="429259"/>
            </a:xfrm>
            <a:custGeom>
              <a:avLst/>
              <a:gdLst/>
              <a:ahLst/>
              <a:cxnLst/>
              <a:rect l="l" t="t" r="r" b="b"/>
              <a:pathLst>
                <a:path w="147320" h="429259">
                  <a:moveTo>
                    <a:pt x="147320" y="0"/>
                  </a:moveTo>
                  <a:lnTo>
                    <a:pt x="0" y="0"/>
                  </a:lnTo>
                  <a:lnTo>
                    <a:pt x="0" y="428878"/>
                  </a:lnTo>
                  <a:lnTo>
                    <a:pt x="71120" y="427989"/>
                  </a:lnTo>
                  <a:lnTo>
                    <a:pt x="147320" y="425013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1"/>
            <p:cNvSpPr/>
            <p:nvPr/>
          </p:nvSpPr>
          <p:spPr>
            <a:xfrm>
              <a:off x="673100" y="0"/>
              <a:ext cx="147320" cy="426084"/>
            </a:xfrm>
            <a:custGeom>
              <a:avLst/>
              <a:gdLst/>
              <a:ahLst/>
              <a:cxnLst/>
              <a:rect l="l" t="t" r="r" b="b"/>
              <a:pathLst>
                <a:path w="147319" h="426084">
                  <a:moveTo>
                    <a:pt x="147319" y="0"/>
                  </a:moveTo>
                  <a:lnTo>
                    <a:pt x="0" y="0"/>
                  </a:lnTo>
                  <a:lnTo>
                    <a:pt x="0" y="425509"/>
                  </a:lnTo>
                  <a:lnTo>
                    <a:pt x="147319" y="419754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2"/>
            <p:cNvSpPr/>
            <p:nvPr/>
          </p:nvSpPr>
          <p:spPr>
            <a:xfrm>
              <a:off x="807720" y="0"/>
              <a:ext cx="147320" cy="420370"/>
            </a:xfrm>
            <a:custGeom>
              <a:avLst/>
              <a:gdLst/>
              <a:ahLst/>
              <a:cxnLst/>
              <a:rect l="l" t="t" r="r" b="b"/>
              <a:pathLst>
                <a:path w="147319" h="420370">
                  <a:moveTo>
                    <a:pt x="147320" y="0"/>
                  </a:moveTo>
                  <a:lnTo>
                    <a:pt x="0" y="0"/>
                  </a:lnTo>
                  <a:lnTo>
                    <a:pt x="0" y="420250"/>
                  </a:lnTo>
                  <a:lnTo>
                    <a:pt x="147320" y="414496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3"/>
            <p:cNvSpPr/>
            <p:nvPr/>
          </p:nvSpPr>
          <p:spPr>
            <a:xfrm>
              <a:off x="942339" y="0"/>
              <a:ext cx="147320" cy="415290"/>
            </a:xfrm>
            <a:custGeom>
              <a:avLst/>
              <a:gdLst/>
              <a:ahLst/>
              <a:cxnLst/>
              <a:rect l="l" t="t" r="r" b="b"/>
              <a:pathLst>
                <a:path w="147319" h="415290">
                  <a:moveTo>
                    <a:pt x="147319" y="0"/>
                  </a:moveTo>
                  <a:lnTo>
                    <a:pt x="0" y="0"/>
                  </a:lnTo>
                  <a:lnTo>
                    <a:pt x="0" y="414992"/>
                  </a:lnTo>
                  <a:lnTo>
                    <a:pt x="147319" y="409237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6" name="object 314"/>
          <p:cNvGrpSpPr/>
          <p:nvPr/>
        </p:nvGrpSpPr>
        <p:grpSpPr>
          <a:xfrm>
            <a:off x="1076960" y="0"/>
            <a:ext cx="417830" cy="410209"/>
            <a:chOff x="1076960" y="0"/>
            <a:chExt cx="417830" cy="410209"/>
          </a:xfrm>
        </p:grpSpPr>
        <p:sp>
          <p:nvSpPr>
            <p:cNvPr id="317" name="object 315"/>
            <p:cNvSpPr/>
            <p:nvPr/>
          </p:nvSpPr>
          <p:spPr>
            <a:xfrm>
              <a:off x="1076960" y="0"/>
              <a:ext cx="148590" cy="410209"/>
            </a:xfrm>
            <a:custGeom>
              <a:avLst/>
              <a:gdLst/>
              <a:ahLst/>
              <a:cxnLst/>
              <a:rect l="l" t="t" r="r" b="b"/>
              <a:pathLst>
                <a:path w="148590" h="410209">
                  <a:moveTo>
                    <a:pt x="148590" y="0"/>
                  </a:moveTo>
                  <a:lnTo>
                    <a:pt x="0" y="0"/>
                  </a:lnTo>
                  <a:lnTo>
                    <a:pt x="0" y="409733"/>
                  </a:lnTo>
                  <a:lnTo>
                    <a:pt x="148590" y="40392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6"/>
            <p:cNvSpPr/>
            <p:nvPr/>
          </p:nvSpPr>
          <p:spPr>
            <a:xfrm>
              <a:off x="1211580" y="0"/>
              <a:ext cx="148590" cy="404495"/>
            </a:xfrm>
            <a:custGeom>
              <a:avLst/>
              <a:gdLst/>
              <a:ahLst/>
              <a:cxnLst/>
              <a:rect l="l" t="t" r="r" b="b"/>
              <a:pathLst>
                <a:path w="148590" h="404495">
                  <a:moveTo>
                    <a:pt x="148589" y="0"/>
                  </a:moveTo>
                  <a:lnTo>
                    <a:pt x="0" y="0"/>
                  </a:lnTo>
                  <a:lnTo>
                    <a:pt x="0" y="404475"/>
                  </a:lnTo>
                  <a:lnTo>
                    <a:pt x="148589" y="398670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7"/>
            <p:cNvSpPr/>
            <p:nvPr/>
          </p:nvSpPr>
          <p:spPr>
            <a:xfrm>
              <a:off x="1346200" y="0"/>
              <a:ext cx="148590" cy="399415"/>
            </a:xfrm>
            <a:custGeom>
              <a:avLst/>
              <a:gdLst/>
              <a:ahLst/>
              <a:cxnLst/>
              <a:rect l="l" t="t" r="r" b="b"/>
              <a:pathLst>
                <a:path w="148590" h="399415">
                  <a:moveTo>
                    <a:pt x="148590" y="0"/>
                  </a:moveTo>
                  <a:lnTo>
                    <a:pt x="0" y="0"/>
                  </a:lnTo>
                  <a:lnTo>
                    <a:pt x="0" y="399216"/>
                  </a:lnTo>
                  <a:lnTo>
                    <a:pt x="148590" y="393412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0" name="object 318"/>
          <p:cNvGrpSpPr/>
          <p:nvPr/>
        </p:nvGrpSpPr>
        <p:grpSpPr>
          <a:xfrm>
            <a:off x="1480819" y="0"/>
            <a:ext cx="2975610" cy="394335"/>
            <a:chOff x="1480819" y="0"/>
            <a:chExt cx="2975610" cy="394335"/>
          </a:xfrm>
        </p:grpSpPr>
        <p:sp>
          <p:nvSpPr>
            <p:cNvPr id="321" name="object 319"/>
            <p:cNvSpPr/>
            <p:nvPr/>
          </p:nvSpPr>
          <p:spPr>
            <a:xfrm>
              <a:off x="1480819" y="0"/>
              <a:ext cx="148590" cy="394335"/>
            </a:xfrm>
            <a:custGeom>
              <a:avLst/>
              <a:gdLst/>
              <a:ahLst/>
              <a:cxnLst/>
              <a:rect l="l" t="t" r="r" b="b"/>
              <a:pathLst>
                <a:path w="148589" h="394335">
                  <a:moveTo>
                    <a:pt x="148590" y="0"/>
                  </a:moveTo>
                  <a:lnTo>
                    <a:pt x="0" y="0"/>
                  </a:lnTo>
                  <a:lnTo>
                    <a:pt x="0" y="393957"/>
                  </a:lnTo>
                  <a:lnTo>
                    <a:pt x="104140" y="389889"/>
                  </a:lnTo>
                  <a:lnTo>
                    <a:pt x="148590" y="38660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0"/>
            <p:cNvSpPr/>
            <p:nvPr/>
          </p:nvSpPr>
          <p:spPr>
            <a:xfrm>
              <a:off x="1615439" y="0"/>
              <a:ext cx="148590" cy="387985"/>
            </a:xfrm>
            <a:custGeom>
              <a:avLst/>
              <a:gdLst/>
              <a:ahLst/>
              <a:cxnLst/>
              <a:rect l="l" t="t" r="r" b="b"/>
              <a:pathLst>
                <a:path w="148589" h="387985">
                  <a:moveTo>
                    <a:pt x="148590" y="0"/>
                  </a:moveTo>
                  <a:lnTo>
                    <a:pt x="0" y="0"/>
                  </a:lnTo>
                  <a:lnTo>
                    <a:pt x="0" y="387637"/>
                  </a:lnTo>
                  <a:lnTo>
                    <a:pt x="148590" y="376658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1"/>
            <p:cNvSpPr/>
            <p:nvPr/>
          </p:nvSpPr>
          <p:spPr>
            <a:xfrm>
              <a:off x="1750059" y="0"/>
              <a:ext cx="148590" cy="377825"/>
            </a:xfrm>
            <a:custGeom>
              <a:avLst/>
              <a:gdLst/>
              <a:ahLst/>
              <a:cxnLst/>
              <a:rect l="l" t="t" r="r" b="b"/>
              <a:pathLst>
                <a:path w="148589" h="377825">
                  <a:moveTo>
                    <a:pt x="148589" y="0"/>
                  </a:moveTo>
                  <a:lnTo>
                    <a:pt x="0" y="0"/>
                  </a:lnTo>
                  <a:lnTo>
                    <a:pt x="0" y="377690"/>
                  </a:lnTo>
                  <a:lnTo>
                    <a:pt x="148589" y="366321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2"/>
            <p:cNvSpPr/>
            <p:nvPr/>
          </p:nvSpPr>
          <p:spPr>
            <a:xfrm>
              <a:off x="1884679" y="0"/>
              <a:ext cx="148590" cy="367665"/>
            </a:xfrm>
            <a:custGeom>
              <a:avLst/>
              <a:gdLst/>
              <a:ahLst/>
              <a:cxnLst/>
              <a:rect l="l" t="t" r="r" b="b"/>
              <a:pathLst>
                <a:path w="148589" h="367665">
                  <a:moveTo>
                    <a:pt x="148589" y="0"/>
                  </a:moveTo>
                  <a:lnTo>
                    <a:pt x="0" y="0"/>
                  </a:lnTo>
                  <a:lnTo>
                    <a:pt x="0" y="367451"/>
                  </a:lnTo>
                  <a:lnTo>
                    <a:pt x="148589" y="355435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3"/>
            <p:cNvSpPr/>
            <p:nvPr/>
          </p:nvSpPr>
          <p:spPr>
            <a:xfrm>
              <a:off x="2019300" y="0"/>
              <a:ext cx="147320" cy="356870"/>
            </a:xfrm>
            <a:custGeom>
              <a:avLst/>
              <a:gdLst/>
              <a:ahLst/>
              <a:cxnLst/>
              <a:rect l="l" t="t" r="r" b="b"/>
              <a:pathLst>
                <a:path w="147319" h="356870">
                  <a:moveTo>
                    <a:pt x="147319" y="0"/>
                  </a:moveTo>
                  <a:lnTo>
                    <a:pt x="0" y="0"/>
                  </a:lnTo>
                  <a:lnTo>
                    <a:pt x="0" y="356565"/>
                  </a:lnTo>
                  <a:lnTo>
                    <a:pt x="147319" y="344652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4"/>
            <p:cNvSpPr/>
            <p:nvPr/>
          </p:nvSpPr>
          <p:spPr>
            <a:xfrm>
              <a:off x="2153919" y="0"/>
              <a:ext cx="147320" cy="346075"/>
            </a:xfrm>
            <a:custGeom>
              <a:avLst/>
              <a:gdLst/>
              <a:ahLst/>
              <a:cxnLst/>
              <a:rect l="l" t="t" r="r" b="b"/>
              <a:pathLst>
                <a:path w="147319" h="346075">
                  <a:moveTo>
                    <a:pt x="147319" y="0"/>
                  </a:moveTo>
                  <a:lnTo>
                    <a:pt x="0" y="0"/>
                  </a:lnTo>
                  <a:lnTo>
                    <a:pt x="0" y="345679"/>
                  </a:lnTo>
                  <a:lnTo>
                    <a:pt x="147319" y="333766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5"/>
            <p:cNvSpPr/>
            <p:nvPr/>
          </p:nvSpPr>
          <p:spPr>
            <a:xfrm>
              <a:off x="2288539" y="0"/>
              <a:ext cx="148590" cy="335280"/>
            </a:xfrm>
            <a:custGeom>
              <a:avLst/>
              <a:gdLst/>
              <a:ahLst/>
              <a:cxnLst/>
              <a:rect l="l" t="t" r="r" b="b"/>
              <a:pathLst>
                <a:path w="148589" h="335280">
                  <a:moveTo>
                    <a:pt x="148590" y="0"/>
                  </a:moveTo>
                  <a:lnTo>
                    <a:pt x="0" y="0"/>
                  </a:lnTo>
                  <a:lnTo>
                    <a:pt x="0" y="334793"/>
                  </a:lnTo>
                  <a:lnTo>
                    <a:pt x="25400" y="332740"/>
                  </a:lnTo>
                  <a:lnTo>
                    <a:pt x="148590" y="31989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6"/>
            <p:cNvSpPr/>
            <p:nvPr/>
          </p:nvSpPr>
          <p:spPr>
            <a:xfrm>
              <a:off x="2423159" y="0"/>
              <a:ext cx="148590" cy="321945"/>
            </a:xfrm>
            <a:custGeom>
              <a:avLst/>
              <a:gdLst/>
              <a:ahLst/>
              <a:cxnLst/>
              <a:rect l="l" t="t" r="r" b="b"/>
              <a:pathLst>
                <a:path w="148589" h="321945">
                  <a:moveTo>
                    <a:pt x="148589" y="0"/>
                  </a:moveTo>
                  <a:lnTo>
                    <a:pt x="0" y="0"/>
                  </a:lnTo>
                  <a:lnTo>
                    <a:pt x="0" y="321354"/>
                  </a:lnTo>
                  <a:lnTo>
                    <a:pt x="148589" y="305864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7"/>
            <p:cNvSpPr/>
            <p:nvPr/>
          </p:nvSpPr>
          <p:spPr>
            <a:xfrm>
              <a:off x="2557780" y="0"/>
              <a:ext cx="148590" cy="307340"/>
            </a:xfrm>
            <a:custGeom>
              <a:avLst/>
              <a:gdLst/>
              <a:ahLst/>
              <a:cxnLst/>
              <a:rect l="l" t="t" r="r" b="b"/>
              <a:pathLst>
                <a:path w="148589" h="307340">
                  <a:moveTo>
                    <a:pt x="148589" y="0"/>
                  </a:moveTo>
                  <a:lnTo>
                    <a:pt x="0" y="0"/>
                  </a:lnTo>
                  <a:lnTo>
                    <a:pt x="0" y="307320"/>
                  </a:lnTo>
                  <a:lnTo>
                    <a:pt x="85089" y="298450"/>
                  </a:lnTo>
                  <a:lnTo>
                    <a:pt x="148589" y="290376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28"/>
            <p:cNvSpPr/>
            <p:nvPr/>
          </p:nvSpPr>
          <p:spPr>
            <a:xfrm>
              <a:off x="2692400" y="0"/>
              <a:ext cx="148590" cy="292735"/>
            </a:xfrm>
            <a:custGeom>
              <a:avLst/>
              <a:gdLst/>
              <a:ahLst/>
              <a:cxnLst/>
              <a:rect l="l" t="t" r="r" b="b"/>
              <a:pathLst>
                <a:path w="148589" h="292735">
                  <a:moveTo>
                    <a:pt x="148589" y="0"/>
                  </a:moveTo>
                  <a:lnTo>
                    <a:pt x="0" y="0"/>
                  </a:lnTo>
                  <a:lnTo>
                    <a:pt x="0" y="292152"/>
                  </a:lnTo>
                  <a:lnTo>
                    <a:pt x="148589" y="273261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29"/>
            <p:cNvSpPr/>
            <p:nvPr/>
          </p:nvSpPr>
          <p:spPr>
            <a:xfrm>
              <a:off x="2827019" y="0"/>
              <a:ext cx="148590" cy="275590"/>
            </a:xfrm>
            <a:custGeom>
              <a:avLst/>
              <a:gdLst/>
              <a:ahLst/>
              <a:cxnLst/>
              <a:rect l="l" t="t" r="r" b="b"/>
              <a:pathLst>
                <a:path w="148589" h="275590">
                  <a:moveTo>
                    <a:pt x="148590" y="0"/>
                  </a:moveTo>
                  <a:lnTo>
                    <a:pt x="0" y="0"/>
                  </a:lnTo>
                  <a:lnTo>
                    <a:pt x="0" y="275037"/>
                  </a:lnTo>
                  <a:lnTo>
                    <a:pt x="148590" y="25614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0"/>
            <p:cNvSpPr/>
            <p:nvPr/>
          </p:nvSpPr>
          <p:spPr>
            <a:xfrm>
              <a:off x="2961639" y="0"/>
              <a:ext cx="148590" cy="258445"/>
            </a:xfrm>
            <a:custGeom>
              <a:avLst/>
              <a:gdLst/>
              <a:ahLst/>
              <a:cxnLst/>
              <a:rect l="l" t="t" r="r" b="b"/>
              <a:pathLst>
                <a:path w="148589" h="258445">
                  <a:moveTo>
                    <a:pt x="148590" y="0"/>
                  </a:moveTo>
                  <a:lnTo>
                    <a:pt x="0" y="0"/>
                  </a:lnTo>
                  <a:lnTo>
                    <a:pt x="0" y="257921"/>
                  </a:lnTo>
                  <a:lnTo>
                    <a:pt x="148590" y="23903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1"/>
            <p:cNvSpPr/>
            <p:nvPr/>
          </p:nvSpPr>
          <p:spPr>
            <a:xfrm>
              <a:off x="3096259" y="0"/>
              <a:ext cx="148590" cy="241300"/>
            </a:xfrm>
            <a:custGeom>
              <a:avLst/>
              <a:gdLst/>
              <a:ahLst/>
              <a:cxnLst/>
              <a:rect l="l" t="t" r="r" b="b"/>
              <a:pathLst>
                <a:path w="148589" h="241300">
                  <a:moveTo>
                    <a:pt x="148589" y="0"/>
                  </a:moveTo>
                  <a:lnTo>
                    <a:pt x="0" y="0"/>
                  </a:lnTo>
                  <a:lnTo>
                    <a:pt x="0" y="240806"/>
                  </a:lnTo>
                  <a:lnTo>
                    <a:pt x="66039" y="232409"/>
                  </a:lnTo>
                  <a:lnTo>
                    <a:pt x="148589" y="221075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2"/>
            <p:cNvSpPr/>
            <p:nvPr/>
          </p:nvSpPr>
          <p:spPr>
            <a:xfrm>
              <a:off x="3230880" y="0"/>
              <a:ext cx="148590" cy="223520"/>
            </a:xfrm>
            <a:custGeom>
              <a:avLst/>
              <a:gdLst/>
              <a:ahLst/>
              <a:cxnLst/>
              <a:rect l="l" t="t" r="r" b="b"/>
              <a:pathLst>
                <a:path w="148589" h="223520">
                  <a:moveTo>
                    <a:pt x="148590" y="0"/>
                  </a:moveTo>
                  <a:lnTo>
                    <a:pt x="0" y="0"/>
                  </a:lnTo>
                  <a:lnTo>
                    <a:pt x="0" y="222993"/>
                  </a:lnTo>
                  <a:lnTo>
                    <a:pt x="148590" y="202591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3"/>
            <p:cNvSpPr/>
            <p:nvPr/>
          </p:nvSpPr>
          <p:spPr>
            <a:xfrm>
              <a:off x="3365499" y="0"/>
              <a:ext cx="148590" cy="205104"/>
            </a:xfrm>
            <a:custGeom>
              <a:avLst/>
              <a:gdLst/>
              <a:ahLst/>
              <a:cxnLst/>
              <a:rect l="l" t="t" r="r" b="b"/>
              <a:pathLst>
                <a:path w="148589" h="205104">
                  <a:moveTo>
                    <a:pt x="148589" y="0"/>
                  </a:moveTo>
                  <a:lnTo>
                    <a:pt x="0" y="0"/>
                  </a:lnTo>
                  <a:lnTo>
                    <a:pt x="0" y="204509"/>
                  </a:lnTo>
                  <a:lnTo>
                    <a:pt x="148589" y="184107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4"/>
            <p:cNvSpPr/>
            <p:nvPr/>
          </p:nvSpPr>
          <p:spPr>
            <a:xfrm>
              <a:off x="3501390" y="0"/>
              <a:ext cx="147320" cy="186055"/>
            </a:xfrm>
            <a:custGeom>
              <a:avLst/>
              <a:gdLst/>
              <a:ahLst/>
              <a:cxnLst/>
              <a:rect l="l" t="t" r="r" b="b"/>
              <a:pathLst>
                <a:path w="147320" h="186055">
                  <a:moveTo>
                    <a:pt x="147320" y="0"/>
                  </a:moveTo>
                  <a:lnTo>
                    <a:pt x="0" y="0"/>
                  </a:lnTo>
                  <a:lnTo>
                    <a:pt x="0" y="185851"/>
                  </a:lnTo>
                  <a:lnTo>
                    <a:pt x="147320" y="165623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5"/>
            <p:cNvSpPr/>
            <p:nvPr/>
          </p:nvSpPr>
          <p:spPr>
            <a:xfrm>
              <a:off x="3636009" y="0"/>
              <a:ext cx="147320" cy="167640"/>
            </a:xfrm>
            <a:custGeom>
              <a:avLst/>
              <a:gdLst/>
              <a:ahLst/>
              <a:cxnLst/>
              <a:rect l="l" t="t" r="r" b="b"/>
              <a:pathLst>
                <a:path w="147320" h="167640">
                  <a:moveTo>
                    <a:pt x="147319" y="0"/>
                  </a:moveTo>
                  <a:lnTo>
                    <a:pt x="0" y="0"/>
                  </a:lnTo>
                  <a:lnTo>
                    <a:pt x="0" y="167366"/>
                  </a:lnTo>
                  <a:lnTo>
                    <a:pt x="16510" y="165100"/>
                  </a:lnTo>
                  <a:lnTo>
                    <a:pt x="147319" y="140594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6"/>
            <p:cNvSpPr/>
            <p:nvPr/>
          </p:nvSpPr>
          <p:spPr>
            <a:xfrm>
              <a:off x="3770630" y="0"/>
              <a:ext cx="147320" cy="143510"/>
            </a:xfrm>
            <a:custGeom>
              <a:avLst/>
              <a:gdLst/>
              <a:ahLst/>
              <a:cxnLst/>
              <a:rect l="l" t="t" r="r" b="b"/>
              <a:pathLst>
                <a:path w="147320" h="143510">
                  <a:moveTo>
                    <a:pt x="147320" y="0"/>
                  </a:moveTo>
                  <a:lnTo>
                    <a:pt x="0" y="0"/>
                  </a:lnTo>
                  <a:lnTo>
                    <a:pt x="0" y="142973"/>
                  </a:lnTo>
                  <a:lnTo>
                    <a:pt x="147320" y="115375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7"/>
            <p:cNvSpPr/>
            <p:nvPr/>
          </p:nvSpPr>
          <p:spPr>
            <a:xfrm>
              <a:off x="3905249" y="0"/>
              <a:ext cx="147320" cy="118110"/>
            </a:xfrm>
            <a:custGeom>
              <a:avLst/>
              <a:gdLst/>
              <a:ahLst/>
              <a:cxnLst/>
              <a:rect l="l" t="t" r="r" b="b"/>
              <a:pathLst>
                <a:path w="147320" h="118110">
                  <a:moveTo>
                    <a:pt x="147320" y="0"/>
                  </a:moveTo>
                  <a:lnTo>
                    <a:pt x="0" y="0"/>
                  </a:lnTo>
                  <a:lnTo>
                    <a:pt x="0" y="117754"/>
                  </a:lnTo>
                  <a:lnTo>
                    <a:pt x="147320" y="90156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38"/>
            <p:cNvSpPr/>
            <p:nvPr/>
          </p:nvSpPr>
          <p:spPr>
            <a:xfrm>
              <a:off x="4039869" y="0"/>
              <a:ext cx="147320" cy="92710"/>
            </a:xfrm>
            <a:custGeom>
              <a:avLst/>
              <a:gdLst/>
              <a:ahLst/>
              <a:cxnLst/>
              <a:rect l="l" t="t" r="r" b="b"/>
              <a:pathLst>
                <a:path w="147320" h="92710">
                  <a:moveTo>
                    <a:pt x="147319" y="0"/>
                  </a:moveTo>
                  <a:lnTo>
                    <a:pt x="0" y="0"/>
                  </a:lnTo>
                  <a:lnTo>
                    <a:pt x="0" y="92535"/>
                  </a:lnTo>
                  <a:lnTo>
                    <a:pt x="93979" y="74929"/>
                  </a:lnTo>
                  <a:lnTo>
                    <a:pt x="147319" y="63359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39"/>
            <p:cNvSpPr/>
            <p:nvPr/>
          </p:nvSpPr>
          <p:spPr>
            <a:xfrm>
              <a:off x="4174490" y="0"/>
              <a:ext cx="147320" cy="66675"/>
            </a:xfrm>
            <a:custGeom>
              <a:avLst/>
              <a:gdLst/>
              <a:ahLst/>
              <a:cxnLst/>
              <a:rect l="l" t="t" r="r" b="b"/>
              <a:pathLst>
                <a:path w="147320" h="66675">
                  <a:moveTo>
                    <a:pt x="147320" y="0"/>
                  </a:moveTo>
                  <a:lnTo>
                    <a:pt x="0" y="0"/>
                  </a:lnTo>
                  <a:lnTo>
                    <a:pt x="0" y="66114"/>
                  </a:lnTo>
                  <a:lnTo>
                    <a:pt x="147320" y="34159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0"/>
            <p:cNvSpPr/>
            <p:nvPr/>
          </p:nvSpPr>
          <p:spPr>
            <a:xfrm>
              <a:off x="4309109" y="0"/>
              <a:ext cx="147320" cy="37465"/>
            </a:xfrm>
            <a:custGeom>
              <a:avLst/>
              <a:gdLst/>
              <a:ahLst/>
              <a:cxnLst/>
              <a:rect l="l" t="t" r="r" b="b"/>
              <a:pathLst>
                <a:path w="147320" h="37465">
                  <a:moveTo>
                    <a:pt x="147319" y="0"/>
                  </a:moveTo>
                  <a:lnTo>
                    <a:pt x="0" y="0"/>
                  </a:lnTo>
                  <a:lnTo>
                    <a:pt x="0" y="36914"/>
                  </a:lnTo>
                  <a:lnTo>
                    <a:pt x="147319" y="4958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3" name="object 341"/>
          <p:cNvSpPr/>
          <p:nvPr/>
        </p:nvSpPr>
        <p:spPr>
          <a:xfrm>
            <a:off x="4443729" y="0"/>
            <a:ext cx="35560" cy="8255"/>
          </a:xfrm>
          <a:custGeom>
            <a:avLst/>
            <a:gdLst/>
            <a:ahLst/>
            <a:cxnLst/>
            <a:rect l="l" t="t" r="r" b="b"/>
            <a:pathLst>
              <a:path w="35560" h="8255">
                <a:moveTo>
                  <a:pt x="35560" y="0"/>
                </a:moveTo>
                <a:lnTo>
                  <a:pt x="0" y="0"/>
                </a:lnTo>
                <a:lnTo>
                  <a:pt x="0" y="7713"/>
                </a:lnTo>
                <a:lnTo>
                  <a:pt x="35560" y="0"/>
                </a:lnTo>
                <a:close/>
              </a:path>
            </a:pathLst>
          </a:custGeom>
          <a:solidFill>
            <a:srgbClr val="00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5" name="object 343"/>
          <p:cNvGrpSpPr/>
          <p:nvPr/>
        </p:nvGrpSpPr>
        <p:grpSpPr>
          <a:xfrm>
            <a:off x="2936647" y="1467257"/>
            <a:ext cx="2153285" cy="391795"/>
            <a:chOff x="2936647" y="1467257"/>
            <a:chExt cx="2153285" cy="391795"/>
          </a:xfrm>
        </p:grpSpPr>
        <p:sp>
          <p:nvSpPr>
            <p:cNvPr id="346" name="object 344"/>
            <p:cNvSpPr/>
            <p:nvPr/>
          </p:nvSpPr>
          <p:spPr>
            <a:xfrm>
              <a:off x="2941320" y="1471929"/>
              <a:ext cx="2143760" cy="382270"/>
            </a:xfrm>
            <a:custGeom>
              <a:avLst/>
              <a:gdLst/>
              <a:ahLst/>
              <a:cxnLst/>
              <a:rect l="l" t="t" r="r" b="b"/>
              <a:pathLst>
                <a:path w="2143760" h="382269">
                  <a:moveTo>
                    <a:pt x="1891030" y="0"/>
                  </a:moveTo>
                  <a:lnTo>
                    <a:pt x="251460" y="0"/>
                  </a:lnTo>
                  <a:lnTo>
                    <a:pt x="177027" y="2428"/>
                  </a:lnTo>
                  <a:lnTo>
                    <a:pt x="108630" y="9062"/>
                  </a:lnTo>
                  <a:lnTo>
                    <a:pt x="52303" y="18928"/>
                  </a:lnTo>
                  <a:lnTo>
                    <a:pt x="14081" y="31048"/>
                  </a:lnTo>
                  <a:lnTo>
                    <a:pt x="0" y="44450"/>
                  </a:lnTo>
                  <a:lnTo>
                    <a:pt x="0" y="336550"/>
                  </a:lnTo>
                  <a:lnTo>
                    <a:pt x="52303" y="362518"/>
                  </a:lnTo>
                  <a:lnTo>
                    <a:pt x="108630" y="372760"/>
                  </a:lnTo>
                  <a:lnTo>
                    <a:pt x="177027" y="379709"/>
                  </a:lnTo>
                  <a:lnTo>
                    <a:pt x="251460" y="382270"/>
                  </a:lnTo>
                  <a:lnTo>
                    <a:pt x="1891030" y="382270"/>
                  </a:lnTo>
                  <a:lnTo>
                    <a:pt x="1965594" y="379709"/>
                  </a:lnTo>
                  <a:lnTo>
                    <a:pt x="2034306" y="372760"/>
                  </a:lnTo>
                  <a:lnTo>
                    <a:pt x="2091009" y="362518"/>
                  </a:lnTo>
                  <a:lnTo>
                    <a:pt x="2129546" y="350083"/>
                  </a:lnTo>
                  <a:lnTo>
                    <a:pt x="2143760" y="336550"/>
                  </a:lnTo>
                  <a:lnTo>
                    <a:pt x="2143760" y="44450"/>
                  </a:lnTo>
                  <a:lnTo>
                    <a:pt x="2091009" y="18928"/>
                  </a:lnTo>
                  <a:lnTo>
                    <a:pt x="2034306" y="9062"/>
                  </a:lnTo>
                  <a:lnTo>
                    <a:pt x="1965594" y="2428"/>
                  </a:lnTo>
                  <a:lnTo>
                    <a:pt x="189103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5"/>
            <p:cNvSpPr/>
            <p:nvPr/>
          </p:nvSpPr>
          <p:spPr>
            <a:xfrm>
              <a:off x="2941320" y="1471929"/>
              <a:ext cx="2143760" cy="382270"/>
            </a:xfrm>
            <a:custGeom>
              <a:avLst/>
              <a:gdLst/>
              <a:ahLst/>
              <a:cxnLst/>
              <a:rect l="l" t="t" r="r" b="b"/>
              <a:pathLst>
                <a:path w="2143760" h="382269">
                  <a:moveTo>
                    <a:pt x="0" y="44450"/>
                  </a:moveTo>
                  <a:lnTo>
                    <a:pt x="52303" y="18928"/>
                  </a:lnTo>
                  <a:lnTo>
                    <a:pt x="108630" y="9062"/>
                  </a:lnTo>
                  <a:lnTo>
                    <a:pt x="177027" y="2428"/>
                  </a:lnTo>
                  <a:lnTo>
                    <a:pt x="251460" y="0"/>
                  </a:lnTo>
                  <a:lnTo>
                    <a:pt x="1891030" y="0"/>
                  </a:lnTo>
                  <a:lnTo>
                    <a:pt x="1965594" y="2428"/>
                  </a:lnTo>
                  <a:lnTo>
                    <a:pt x="2034306" y="9062"/>
                  </a:lnTo>
                  <a:lnTo>
                    <a:pt x="2091009" y="18928"/>
                  </a:lnTo>
                  <a:lnTo>
                    <a:pt x="2129546" y="31048"/>
                  </a:lnTo>
                  <a:lnTo>
                    <a:pt x="2143760" y="44450"/>
                  </a:lnTo>
                  <a:lnTo>
                    <a:pt x="2143760" y="336550"/>
                  </a:lnTo>
                  <a:lnTo>
                    <a:pt x="2091009" y="362518"/>
                  </a:lnTo>
                  <a:lnTo>
                    <a:pt x="2034306" y="372760"/>
                  </a:lnTo>
                  <a:lnTo>
                    <a:pt x="1965594" y="379709"/>
                  </a:lnTo>
                  <a:lnTo>
                    <a:pt x="1891030" y="382270"/>
                  </a:lnTo>
                  <a:lnTo>
                    <a:pt x="251460" y="382270"/>
                  </a:lnTo>
                  <a:lnTo>
                    <a:pt x="177027" y="379709"/>
                  </a:lnTo>
                  <a:lnTo>
                    <a:pt x="108630" y="372760"/>
                  </a:lnTo>
                  <a:lnTo>
                    <a:pt x="52303" y="362518"/>
                  </a:lnTo>
                  <a:lnTo>
                    <a:pt x="14081" y="350083"/>
                  </a:lnTo>
                  <a:lnTo>
                    <a:pt x="0" y="336550"/>
                  </a:lnTo>
                  <a:lnTo>
                    <a:pt x="0" y="44450"/>
                  </a:lnTo>
                  <a:close/>
                </a:path>
                <a:path w="2143760" h="38226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8" name="object 346"/>
          <p:cNvSpPr/>
          <p:nvPr/>
        </p:nvSpPr>
        <p:spPr>
          <a:xfrm>
            <a:off x="5085079" y="1854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7"/>
          <p:cNvSpPr/>
          <p:nvPr/>
        </p:nvSpPr>
        <p:spPr>
          <a:xfrm>
            <a:off x="3048000" y="2286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48"/>
          <p:cNvSpPr/>
          <p:nvPr/>
        </p:nvSpPr>
        <p:spPr>
          <a:xfrm>
            <a:off x="5021579" y="2686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49"/>
          <p:cNvSpPr/>
          <p:nvPr/>
        </p:nvSpPr>
        <p:spPr>
          <a:xfrm>
            <a:off x="3324859" y="3324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0"/>
          <p:cNvSpPr/>
          <p:nvPr/>
        </p:nvSpPr>
        <p:spPr>
          <a:xfrm>
            <a:off x="4773929" y="3643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1"/>
          <p:cNvSpPr/>
          <p:nvPr/>
        </p:nvSpPr>
        <p:spPr>
          <a:xfrm>
            <a:off x="3261359" y="4281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2"/>
          <p:cNvSpPr/>
          <p:nvPr/>
        </p:nvSpPr>
        <p:spPr>
          <a:xfrm>
            <a:off x="4899659" y="4601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5" name="object 353"/>
          <p:cNvGrpSpPr/>
          <p:nvPr/>
        </p:nvGrpSpPr>
        <p:grpSpPr>
          <a:xfrm>
            <a:off x="1366927" y="2808377"/>
            <a:ext cx="2253615" cy="365125"/>
            <a:chOff x="1366927" y="2808377"/>
            <a:chExt cx="2253615" cy="365125"/>
          </a:xfrm>
        </p:grpSpPr>
        <p:sp>
          <p:nvSpPr>
            <p:cNvPr id="356" name="object 354"/>
            <p:cNvSpPr/>
            <p:nvPr/>
          </p:nvSpPr>
          <p:spPr>
            <a:xfrm>
              <a:off x="1371600" y="2813049"/>
              <a:ext cx="2244090" cy="355600"/>
            </a:xfrm>
            <a:custGeom>
              <a:avLst/>
              <a:gdLst/>
              <a:ahLst/>
              <a:cxnLst/>
              <a:rect l="l" t="t" r="r" b="b"/>
              <a:pathLst>
                <a:path w="2244090" h="355600">
                  <a:moveTo>
                    <a:pt x="1979929" y="0"/>
                  </a:moveTo>
                  <a:lnTo>
                    <a:pt x="262889" y="0"/>
                  </a:lnTo>
                  <a:lnTo>
                    <a:pt x="197555" y="1605"/>
                  </a:lnTo>
                  <a:lnTo>
                    <a:pt x="136031" y="6067"/>
                  </a:lnTo>
                  <a:lnTo>
                    <a:pt x="81915" y="12858"/>
                  </a:lnTo>
                  <a:lnTo>
                    <a:pt x="38805" y="21448"/>
                  </a:lnTo>
                  <a:lnTo>
                    <a:pt x="0" y="41910"/>
                  </a:lnTo>
                  <a:lnTo>
                    <a:pt x="0" y="313689"/>
                  </a:lnTo>
                  <a:lnTo>
                    <a:pt x="38805" y="334151"/>
                  </a:lnTo>
                  <a:lnTo>
                    <a:pt x="81915" y="342741"/>
                  </a:lnTo>
                  <a:lnTo>
                    <a:pt x="136031" y="349532"/>
                  </a:lnTo>
                  <a:lnTo>
                    <a:pt x="197555" y="353994"/>
                  </a:lnTo>
                  <a:lnTo>
                    <a:pt x="262889" y="355600"/>
                  </a:lnTo>
                  <a:lnTo>
                    <a:pt x="1979929" y="355600"/>
                  </a:lnTo>
                  <a:lnTo>
                    <a:pt x="2045358" y="353994"/>
                  </a:lnTo>
                  <a:lnTo>
                    <a:pt x="2107118" y="349532"/>
                  </a:lnTo>
                  <a:lnTo>
                    <a:pt x="2161540" y="342741"/>
                  </a:lnTo>
                  <a:lnTo>
                    <a:pt x="2204955" y="334151"/>
                  </a:lnTo>
                  <a:lnTo>
                    <a:pt x="2244090" y="313689"/>
                  </a:lnTo>
                  <a:lnTo>
                    <a:pt x="2244090" y="41910"/>
                  </a:lnTo>
                  <a:lnTo>
                    <a:pt x="2204955" y="21448"/>
                  </a:lnTo>
                  <a:lnTo>
                    <a:pt x="2161540" y="12858"/>
                  </a:lnTo>
                  <a:lnTo>
                    <a:pt x="2107118" y="6067"/>
                  </a:lnTo>
                  <a:lnTo>
                    <a:pt x="2045358" y="1605"/>
                  </a:lnTo>
                  <a:lnTo>
                    <a:pt x="19799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5"/>
            <p:cNvSpPr/>
            <p:nvPr/>
          </p:nvSpPr>
          <p:spPr>
            <a:xfrm>
              <a:off x="1371600" y="2813049"/>
              <a:ext cx="2244090" cy="355600"/>
            </a:xfrm>
            <a:custGeom>
              <a:avLst/>
              <a:gdLst/>
              <a:ahLst/>
              <a:cxnLst/>
              <a:rect l="l" t="t" r="r" b="b"/>
              <a:pathLst>
                <a:path w="2244090" h="355600">
                  <a:moveTo>
                    <a:pt x="0" y="41910"/>
                  </a:moveTo>
                  <a:lnTo>
                    <a:pt x="38805" y="21448"/>
                  </a:lnTo>
                  <a:lnTo>
                    <a:pt x="81915" y="12858"/>
                  </a:lnTo>
                  <a:lnTo>
                    <a:pt x="136031" y="6067"/>
                  </a:lnTo>
                  <a:lnTo>
                    <a:pt x="197555" y="1605"/>
                  </a:lnTo>
                  <a:lnTo>
                    <a:pt x="262889" y="0"/>
                  </a:lnTo>
                  <a:lnTo>
                    <a:pt x="1979929" y="0"/>
                  </a:lnTo>
                  <a:lnTo>
                    <a:pt x="2045358" y="1605"/>
                  </a:lnTo>
                  <a:lnTo>
                    <a:pt x="2107118" y="6067"/>
                  </a:lnTo>
                  <a:lnTo>
                    <a:pt x="2161540" y="12858"/>
                  </a:lnTo>
                  <a:lnTo>
                    <a:pt x="2204955" y="21448"/>
                  </a:lnTo>
                  <a:lnTo>
                    <a:pt x="2244090" y="41910"/>
                  </a:lnTo>
                  <a:lnTo>
                    <a:pt x="2244090" y="313689"/>
                  </a:lnTo>
                  <a:lnTo>
                    <a:pt x="2204955" y="334151"/>
                  </a:lnTo>
                  <a:lnTo>
                    <a:pt x="2161540" y="342741"/>
                  </a:lnTo>
                  <a:lnTo>
                    <a:pt x="2107118" y="349532"/>
                  </a:lnTo>
                  <a:lnTo>
                    <a:pt x="2045358" y="353994"/>
                  </a:lnTo>
                  <a:lnTo>
                    <a:pt x="1979929" y="355600"/>
                  </a:lnTo>
                  <a:lnTo>
                    <a:pt x="262889" y="355600"/>
                  </a:lnTo>
                  <a:lnTo>
                    <a:pt x="197555" y="353994"/>
                  </a:lnTo>
                  <a:lnTo>
                    <a:pt x="136031" y="349532"/>
                  </a:lnTo>
                  <a:lnTo>
                    <a:pt x="81915" y="342741"/>
                  </a:lnTo>
                  <a:lnTo>
                    <a:pt x="38805" y="334151"/>
                  </a:lnTo>
                  <a:lnTo>
                    <a:pt x="0" y="313689"/>
                  </a:lnTo>
                  <a:lnTo>
                    <a:pt x="0" y="41910"/>
                  </a:lnTo>
                  <a:close/>
                </a:path>
                <a:path w="2244090" h="3556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8" name="object 356"/>
          <p:cNvSpPr/>
          <p:nvPr/>
        </p:nvSpPr>
        <p:spPr>
          <a:xfrm>
            <a:off x="3615690" y="3168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9" name="object 357"/>
          <p:cNvGrpSpPr/>
          <p:nvPr/>
        </p:nvGrpSpPr>
        <p:grpSpPr>
          <a:xfrm>
            <a:off x="1366927" y="3765957"/>
            <a:ext cx="2253615" cy="366395"/>
            <a:chOff x="1366927" y="3765957"/>
            <a:chExt cx="2253615" cy="366395"/>
          </a:xfrm>
        </p:grpSpPr>
        <p:sp>
          <p:nvSpPr>
            <p:cNvPr id="360" name="object 358"/>
            <p:cNvSpPr/>
            <p:nvPr/>
          </p:nvSpPr>
          <p:spPr>
            <a:xfrm>
              <a:off x="1371600" y="3770630"/>
              <a:ext cx="2244090" cy="356870"/>
            </a:xfrm>
            <a:custGeom>
              <a:avLst/>
              <a:gdLst/>
              <a:ahLst/>
              <a:cxnLst/>
              <a:rect l="l" t="t" r="r" b="b"/>
              <a:pathLst>
                <a:path w="2244090" h="356870">
                  <a:moveTo>
                    <a:pt x="1979929" y="0"/>
                  </a:moveTo>
                  <a:lnTo>
                    <a:pt x="262889" y="0"/>
                  </a:lnTo>
                  <a:lnTo>
                    <a:pt x="197555" y="1605"/>
                  </a:lnTo>
                  <a:lnTo>
                    <a:pt x="136031" y="6067"/>
                  </a:lnTo>
                  <a:lnTo>
                    <a:pt x="81915" y="12858"/>
                  </a:lnTo>
                  <a:lnTo>
                    <a:pt x="38805" y="21448"/>
                  </a:lnTo>
                  <a:lnTo>
                    <a:pt x="0" y="41910"/>
                  </a:lnTo>
                  <a:lnTo>
                    <a:pt x="0" y="314960"/>
                  </a:lnTo>
                  <a:lnTo>
                    <a:pt x="38805" y="334856"/>
                  </a:lnTo>
                  <a:lnTo>
                    <a:pt x="81915" y="343535"/>
                  </a:lnTo>
                  <a:lnTo>
                    <a:pt x="136031" y="350520"/>
                  </a:lnTo>
                  <a:lnTo>
                    <a:pt x="197555" y="355176"/>
                  </a:lnTo>
                  <a:lnTo>
                    <a:pt x="262889" y="356870"/>
                  </a:lnTo>
                  <a:lnTo>
                    <a:pt x="1979929" y="356870"/>
                  </a:lnTo>
                  <a:lnTo>
                    <a:pt x="2045358" y="355176"/>
                  </a:lnTo>
                  <a:lnTo>
                    <a:pt x="2107118" y="350520"/>
                  </a:lnTo>
                  <a:lnTo>
                    <a:pt x="2161540" y="343535"/>
                  </a:lnTo>
                  <a:lnTo>
                    <a:pt x="2204955" y="334856"/>
                  </a:lnTo>
                  <a:lnTo>
                    <a:pt x="2244090" y="314960"/>
                  </a:lnTo>
                  <a:lnTo>
                    <a:pt x="2244090" y="41910"/>
                  </a:lnTo>
                  <a:lnTo>
                    <a:pt x="2204955" y="21448"/>
                  </a:lnTo>
                  <a:lnTo>
                    <a:pt x="2161540" y="12858"/>
                  </a:lnTo>
                  <a:lnTo>
                    <a:pt x="2107118" y="6067"/>
                  </a:lnTo>
                  <a:lnTo>
                    <a:pt x="2045358" y="1605"/>
                  </a:lnTo>
                  <a:lnTo>
                    <a:pt x="19799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59"/>
            <p:cNvSpPr/>
            <p:nvPr/>
          </p:nvSpPr>
          <p:spPr>
            <a:xfrm>
              <a:off x="1371600" y="3770630"/>
              <a:ext cx="2244090" cy="356870"/>
            </a:xfrm>
            <a:custGeom>
              <a:avLst/>
              <a:gdLst/>
              <a:ahLst/>
              <a:cxnLst/>
              <a:rect l="l" t="t" r="r" b="b"/>
              <a:pathLst>
                <a:path w="2244090" h="356870">
                  <a:moveTo>
                    <a:pt x="0" y="41910"/>
                  </a:moveTo>
                  <a:lnTo>
                    <a:pt x="38805" y="21448"/>
                  </a:lnTo>
                  <a:lnTo>
                    <a:pt x="81915" y="12858"/>
                  </a:lnTo>
                  <a:lnTo>
                    <a:pt x="136031" y="6067"/>
                  </a:lnTo>
                  <a:lnTo>
                    <a:pt x="197555" y="1605"/>
                  </a:lnTo>
                  <a:lnTo>
                    <a:pt x="262889" y="0"/>
                  </a:lnTo>
                  <a:lnTo>
                    <a:pt x="1979929" y="0"/>
                  </a:lnTo>
                  <a:lnTo>
                    <a:pt x="2045358" y="1605"/>
                  </a:lnTo>
                  <a:lnTo>
                    <a:pt x="2107118" y="6067"/>
                  </a:lnTo>
                  <a:lnTo>
                    <a:pt x="2161540" y="12858"/>
                  </a:lnTo>
                  <a:lnTo>
                    <a:pt x="2204955" y="21448"/>
                  </a:lnTo>
                  <a:lnTo>
                    <a:pt x="2244090" y="41910"/>
                  </a:lnTo>
                  <a:lnTo>
                    <a:pt x="2244090" y="314960"/>
                  </a:lnTo>
                  <a:lnTo>
                    <a:pt x="2204955" y="334856"/>
                  </a:lnTo>
                  <a:lnTo>
                    <a:pt x="2161540" y="343535"/>
                  </a:lnTo>
                  <a:lnTo>
                    <a:pt x="2107118" y="350520"/>
                  </a:lnTo>
                  <a:lnTo>
                    <a:pt x="2045358" y="355176"/>
                  </a:lnTo>
                  <a:lnTo>
                    <a:pt x="1979929" y="356870"/>
                  </a:lnTo>
                  <a:lnTo>
                    <a:pt x="262889" y="356870"/>
                  </a:lnTo>
                  <a:lnTo>
                    <a:pt x="197555" y="355176"/>
                  </a:lnTo>
                  <a:lnTo>
                    <a:pt x="136031" y="350520"/>
                  </a:lnTo>
                  <a:lnTo>
                    <a:pt x="81915" y="343535"/>
                  </a:lnTo>
                  <a:lnTo>
                    <a:pt x="38805" y="334856"/>
                  </a:lnTo>
                  <a:lnTo>
                    <a:pt x="0" y="314960"/>
                  </a:lnTo>
                  <a:lnTo>
                    <a:pt x="0" y="41910"/>
                  </a:lnTo>
                  <a:close/>
                </a:path>
                <a:path w="2244090" h="35687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" name="object 360"/>
          <p:cNvSpPr/>
          <p:nvPr/>
        </p:nvSpPr>
        <p:spPr>
          <a:xfrm>
            <a:off x="3615690" y="4127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3" name="object 361"/>
          <p:cNvGrpSpPr/>
          <p:nvPr/>
        </p:nvGrpSpPr>
        <p:grpSpPr>
          <a:xfrm>
            <a:off x="3043327" y="1914297"/>
            <a:ext cx="1983105" cy="776605"/>
            <a:chOff x="3043327" y="1914297"/>
            <a:chExt cx="1983105" cy="776605"/>
          </a:xfrm>
        </p:grpSpPr>
        <p:sp>
          <p:nvSpPr>
            <p:cNvPr id="364" name="object 362"/>
            <p:cNvSpPr/>
            <p:nvPr/>
          </p:nvSpPr>
          <p:spPr>
            <a:xfrm>
              <a:off x="3047999" y="2286000"/>
              <a:ext cx="1973580" cy="400050"/>
            </a:xfrm>
            <a:custGeom>
              <a:avLst/>
              <a:gdLst/>
              <a:ahLst/>
              <a:cxnLst/>
              <a:rect l="l" t="t" r="r" b="b"/>
              <a:pathLst>
                <a:path w="1973579" h="400050">
                  <a:moveTo>
                    <a:pt x="1741170" y="0"/>
                  </a:moveTo>
                  <a:lnTo>
                    <a:pt x="231139" y="0"/>
                  </a:lnTo>
                  <a:lnTo>
                    <a:pt x="162722" y="2570"/>
                  </a:lnTo>
                  <a:lnTo>
                    <a:pt x="99852" y="9591"/>
                  </a:lnTo>
                  <a:lnTo>
                    <a:pt x="48077" y="20025"/>
                  </a:lnTo>
                  <a:lnTo>
                    <a:pt x="12943" y="32837"/>
                  </a:lnTo>
                  <a:lnTo>
                    <a:pt x="0" y="46989"/>
                  </a:lnTo>
                  <a:lnTo>
                    <a:pt x="0" y="353060"/>
                  </a:lnTo>
                  <a:lnTo>
                    <a:pt x="48077" y="379475"/>
                  </a:lnTo>
                  <a:lnTo>
                    <a:pt x="99852" y="390093"/>
                  </a:lnTo>
                  <a:lnTo>
                    <a:pt x="162722" y="397357"/>
                  </a:lnTo>
                  <a:lnTo>
                    <a:pt x="231139" y="400050"/>
                  </a:lnTo>
                  <a:lnTo>
                    <a:pt x="1741170" y="400050"/>
                  </a:lnTo>
                  <a:lnTo>
                    <a:pt x="1809719" y="397357"/>
                  </a:lnTo>
                  <a:lnTo>
                    <a:pt x="1872904" y="390093"/>
                  </a:lnTo>
                  <a:lnTo>
                    <a:pt x="1925055" y="379476"/>
                  </a:lnTo>
                  <a:lnTo>
                    <a:pt x="1973579" y="353060"/>
                  </a:lnTo>
                  <a:lnTo>
                    <a:pt x="1973579" y="46989"/>
                  </a:lnTo>
                  <a:lnTo>
                    <a:pt x="1925055" y="20025"/>
                  </a:lnTo>
                  <a:lnTo>
                    <a:pt x="1872904" y="9591"/>
                  </a:lnTo>
                  <a:lnTo>
                    <a:pt x="1809719" y="2570"/>
                  </a:lnTo>
                  <a:lnTo>
                    <a:pt x="174117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3"/>
            <p:cNvSpPr/>
            <p:nvPr/>
          </p:nvSpPr>
          <p:spPr>
            <a:xfrm>
              <a:off x="3047999" y="2286000"/>
              <a:ext cx="1973580" cy="400050"/>
            </a:xfrm>
            <a:custGeom>
              <a:avLst/>
              <a:gdLst/>
              <a:ahLst/>
              <a:cxnLst/>
              <a:rect l="l" t="t" r="r" b="b"/>
              <a:pathLst>
                <a:path w="1973579" h="400050">
                  <a:moveTo>
                    <a:pt x="0" y="46989"/>
                  </a:moveTo>
                  <a:lnTo>
                    <a:pt x="48077" y="20025"/>
                  </a:lnTo>
                  <a:lnTo>
                    <a:pt x="99852" y="9591"/>
                  </a:lnTo>
                  <a:lnTo>
                    <a:pt x="162722" y="2570"/>
                  </a:lnTo>
                  <a:lnTo>
                    <a:pt x="231139" y="0"/>
                  </a:lnTo>
                  <a:lnTo>
                    <a:pt x="1741170" y="0"/>
                  </a:lnTo>
                  <a:lnTo>
                    <a:pt x="1809719" y="2570"/>
                  </a:lnTo>
                  <a:lnTo>
                    <a:pt x="1872904" y="9591"/>
                  </a:lnTo>
                  <a:lnTo>
                    <a:pt x="1925055" y="20025"/>
                  </a:lnTo>
                  <a:lnTo>
                    <a:pt x="1973579" y="46989"/>
                  </a:lnTo>
                  <a:lnTo>
                    <a:pt x="1973579" y="353060"/>
                  </a:lnTo>
                  <a:lnTo>
                    <a:pt x="1925055" y="379476"/>
                  </a:lnTo>
                  <a:lnTo>
                    <a:pt x="1872904" y="390093"/>
                  </a:lnTo>
                  <a:lnTo>
                    <a:pt x="1809719" y="397357"/>
                  </a:lnTo>
                  <a:lnTo>
                    <a:pt x="1741170" y="400050"/>
                  </a:lnTo>
                  <a:lnTo>
                    <a:pt x="231139" y="400050"/>
                  </a:lnTo>
                  <a:lnTo>
                    <a:pt x="162722" y="397357"/>
                  </a:lnTo>
                  <a:lnTo>
                    <a:pt x="99852" y="390093"/>
                  </a:lnTo>
                  <a:lnTo>
                    <a:pt x="48077" y="379475"/>
                  </a:lnTo>
                  <a:lnTo>
                    <a:pt x="0" y="353060"/>
                  </a:lnTo>
                  <a:lnTo>
                    <a:pt x="0" y="46989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4"/>
            <p:cNvSpPr/>
            <p:nvPr/>
          </p:nvSpPr>
          <p:spPr>
            <a:xfrm>
              <a:off x="3835399" y="1918970"/>
              <a:ext cx="252729" cy="320040"/>
            </a:xfrm>
            <a:custGeom>
              <a:avLst/>
              <a:gdLst/>
              <a:ahLst/>
              <a:cxnLst/>
              <a:rect l="l" t="t" r="r" b="b"/>
              <a:pathLst>
                <a:path w="252729" h="320039">
                  <a:moveTo>
                    <a:pt x="189229" y="0"/>
                  </a:moveTo>
                  <a:lnTo>
                    <a:pt x="62229" y="0"/>
                  </a:lnTo>
                  <a:lnTo>
                    <a:pt x="62229" y="240029"/>
                  </a:lnTo>
                  <a:lnTo>
                    <a:pt x="0" y="240029"/>
                  </a:lnTo>
                  <a:lnTo>
                    <a:pt x="125729" y="320039"/>
                  </a:lnTo>
                  <a:lnTo>
                    <a:pt x="252729" y="240029"/>
                  </a:lnTo>
                  <a:lnTo>
                    <a:pt x="189229" y="240029"/>
                  </a:lnTo>
                  <a:lnTo>
                    <a:pt x="189229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5"/>
            <p:cNvSpPr/>
            <p:nvPr/>
          </p:nvSpPr>
          <p:spPr>
            <a:xfrm>
              <a:off x="3835399" y="1918970"/>
              <a:ext cx="252729" cy="320040"/>
            </a:xfrm>
            <a:custGeom>
              <a:avLst/>
              <a:gdLst/>
              <a:ahLst/>
              <a:cxnLst/>
              <a:rect l="l" t="t" r="r" b="b"/>
              <a:pathLst>
                <a:path w="252729" h="320039">
                  <a:moveTo>
                    <a:pt x="62229" y="0"/>
                  </a:moveTo>
                  <a:lnTo>
                    <a:pt x="62229" y="240029"/>
                  </a:lnTo>
                  <a:lnTo>
                    <a:pt x="0" y="240029"/>
                  </a:lnTo>
                  <a:lnTo>
                    <a:pt x="125729" y="320039"/>
                  </a:lnTo>
                  <a:lnTo>
                    <a:pt x="252729" y="240029"/>
                  </a:lnTo>
                  <a:lnTo>
                    <a:pt x="189229" y="240029"/>
                  </a:lnTo>
                  <a:lnTo>
                    <a:pt x="189229" y="0"/>
                  </a:lnTo>
                  <a:lnTo>
                    <a:pt x="62229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8" name="object 366"/>
          <p:cNvSpPr/>
          <p:nvPr/>
        </p:nvSpPr>
        <p:spPr>
          <a:xfrm>
            <a:off x="3835400" y="1918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7"/>
          <p:cNvSpPr/>
          <p:nvPr/>
        </p:nvSpPr>
        <p:spPr>
          <a:xfrm>
            <a:off x="4088129" y="2239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0" name="object 368"/>
          <p:cNvGrpSpPr/>
          <p:nvPr/>
        </p:nvGrpSpPr>
        <p:grpSpPr>
          <a:xfrm>
            <a:off x="3320187" y="2744877"/>
            <a:ext cx="1458595" cy="903605"/>
            <a:chOff x="3320187" y="2744877"/>
            <a:chExt cx="1458595" cy="903605"/>
          </a:xfrm>
        </p:grpSpPr>
        <p:sp>
          <p:nvSpPr>
            <p:cNvPr id="371" name="object 369"/>
            <p:cNvSpPr/>
            <p:nvPr/>
          </p:nvSpPr>
          <p:spPr>
            <a:xfrm>
              <a:off x="3324859" y="3324859"/>
              <a:ext cx="1449070" cy="318770"/>
            </a:xfrm>
            <a:custGeom>
              <a:avLst/>
              <a:gdLst/>
              <a:ahLst/>
              <a:cxnLst/>
              <a:rect l="l" t="t" r="r" b="b"/>
              <a:pathLst>
                <a:path w="1449070" h="318770">
                  <a:moveTo>
                    <a:pt x="1278889" y="0"/>
                  </a:moveTo>
                  <a:lnTo>
                    <a:pt x="170179" y="0"/>
                  </a:lnTo>
                  <a:lnTo>
                    <a:pt x="107156" y="3075"/>
                  </a:lnTo>
                  <a:lnTo>
                    <a:pt x="52704" y="11271"/>
                  </a:lnTo>
                  <a:lnTo>
                    <a:pt x="14446" y="23038"/>
                  </a:lnTo>
                  <a:lnTo>
                    <a:pt x="0" y="36829"/>
                  </a:lnTo>
                  <a:lnTo>
                    <a:pt x="0" y="280669"/>
                  </a:lnTo>
                  <a:lnTo>
                    <a:pt x="14446" y="294659"/>
                  </a:lnTo>
                  <a:lnTo>
                    <a:pt x="52705" y="306863"/>
                  </a:lnTo>
                  <a:lnTo>
                    <a:pt x="107156" y="315495"/>
                  </a:lnTo>
                  <a:lnTo>
                    <a:pt x="170179" y="318769"/>
                  </a:lnTo>
                  <a:lnTo>
                    <a:pt x="1278889" y="318769"/>
                  </a:lnTo>
                  <a:lnTo>
                    <a:pt x="1341377" y="315495"/>
                  </a:lnTo>
                  <a:lnTo>
                    <a:pt x="1395888" y="306863"/>
                  </a:lnTo>
                  <a:lnTo>
                    <a:pt x="1434445" y="294659"/>
                  </a:lnTo>
                  <a:lnTo>
                    <a:pt x="1449069" y="280669"/>
                  </a:lnTo>
                  <a:lnTo>
                    <a:pt x="1449069" y="36829"/>
                  </a:lnTo>
                  <a:lnTo>
                    <a:pt x="1434445" y="23038"/>
                  </a:lnTo>
                  <a:lnTo>
                    <a:pt x="1395888" y="11271"/>
                  </a:lnTo>
                  <a:lnTo>
                    <a:pt x="1341377" y="3075"/>
                  </a:lnTo>
                  <a:lnTo>
                    <a:pt x="1278889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0"/>
            <p:cNvSpPr/>
            <p:nvPr/>
          </p:nvSpPr>
          <p:spPr>
            <a:xfrm>
              <a:off x="3324859" y="3324859"/>
              <a:ext cx="1449070" cy="318770"/>
            </a:xfrm>
            <a:custGeom>
              <a:avLst/>
              <a:gdLst/>
              <a:ahLst/>
              <a:cxnLst/>
              <a:rect l="l" t="t" r="r" b="b"/>
              <a:pathLst>
                <a:path w="1449070" h="318770">
                  <a:moveTo>
                    <a:pt x="0" y="36829"/>
                  </a:moveTo>
                  <a:lnTo>
                    <a:pt x="14446" y="23038"/>
                  </a:lnTo>
                  <a:lnTo>
                    <a:pt x="52704" y="11271"/>
                  </a:lnTo>
                  <a:lnTo>
                    <a:pt x="107156" y="3075"/>
                  </a:lnTo>
                  <a:lnTo>
                    <a:pt x="170179" y="0"/>
                  </a:lnTo>
                  <a:lnTo>
                    <a:pt x="1278889" y="0"/>
                  </a:lnTo>
                  <a:lnTo>
                    <a:pt x="1341377" y="3075"/>
                  </a:lnTo>
                  <a:lnTo>
                    <a:pt x="1395888" y="11271"/>
                  </a:lnTo>
                  <a:lnTo>
                    <a:pt x="1434445" y="23038"/>
                  </a:lnTo>
                  <a:lnTo>
                    <a:pt x="1449069" y="36829"/>
                  </a:lnTo>
                  <a:lnTo>
                    <a:pt x="1449069" y="280669"/>
                  </a:lnTo>
                  <a:lnTo>
                    <a:pt x="1434445" y="294659"/>
                  </a:lnTo>
                  <a:lnTo>
                    <a:pt x="1395888" y="306863"/>
                  </a:lnTo>
                  <a:lnTo>
                    <a:pt x="1341377" y="315495"/>
                  </a:lnTo>
                  <a:lnTo>
                    <a:pt x="1278889" y="318769"/>
                  </a:lnTo>
                  <a:lnTo>
                    <a:pt x="170179" y="318769"/>
                  </a:lnTo>
                  <a:lnTo>
                    <a:pt x="107156" y="315495"/>
                  </a:lnTo>
                  <a:lnTo>
                    <a:pt x="52705" y="306863"/>
                  </a:lnTo>
                  <a:lnTo>
                    <a:pt x="14446" y="294659"/>
                  </a:lnTo>
                  <a:lnTo>
                    <a:pt x="0" y="280669"/>
                  </a:lnTo>
                  <a:lnTo>
                    <a:pt x="0" y="36829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1"/>
            <p:cNvSpPr/>
            <p:nvPr/>
          </p:nvSpPr>
          <p:spPr>
            <a:xfrm>
              <a:off x="3708399" y="2749549"/>
              <a:ext cx="378460" cy="563880"/>
            </a:xfrm>
            <a:custGeom>
              <a:avLst/>
              <a:gdLst/>
              <a:ahLst/>
              <a:cxnLst/>
              <a:rect l="l" t="t" r="r" b="b"/>
              <a:pathLst>
                <a:path w="378460" h="563879">
                  <a:moveTo>
                    <a:pt x="378460" y="0"/>
                  </a:moveTo>
                  <a:lnTo>
                    <a:pt x="358139" y="0"/>
                  </a:lnTo>
                  <a:lnTo>
                    <a:pt x="318770" y="2539"/>
                  </a:lnTo>
                  <a:lnTo>
                    <a:pt x="299720" y="5079"/>
                  </a:lnTo>
                  <a:lnTo>
                    <a:pt x="280670" y="6350"/>
                  </a:lnTo>
                  <a:lnTo>
                    <a:pt x="242570" y="13970"/>
                  </a:lnTo>
                  <a:lnTo>
                    <a:pt x="207010" y="21589"/>
                  </a:lnTo>
                  <a:lnTo>
                    <a:pt x="189229" y="26670"/>
                  </a:lnTo>
                  <a:lnTo>
                    <a:pt x="172720" y="33020"/>
                  </a:lnTo>
                  <a:lnTo>
                    <a:pt x="156210" y="38100"/>
                  </a:lnTo>
                  <a:lnTo>
                    <a:pt x="140970" y="44450"/>
                  </a:lnTo>
                  <a:lnTo>
                    <a:pt x="125729" y="52070"/>
                  </a:lnTo>
                  <a:lnTo>
                    <a:pt x="110489" y="58420"/>
                  </a:lnTo>
                  <a:lnTo>
                    <a:pt x="97789" y="67310"/>
                  </a:lnTo>
                  <a:lnTo>
                    <a:pt x="83820" y="74929"/>
                  </a:lnTo>
                  <a:lnTo>
                    <a:pt x="72389" y="82550"/>
                  </a:lnTo>
                  <a:lnTo>
                    <a:pt x="60960" y="91439"/>
                  </a:lnTo>
                  <a:lnTo>
                    <a:pt x="50800" y="100329"/>
                  </a:lnTo>
                  <a:lnTo>
                    <a:pt x="41910" y="110489"/>
                  </a:lnTo>
                  <a:lnTo>
                    <a:pt x="33020" y="119379"/>
                  </a:lnTo>
                  <a:lnTo>
                    <a:pt x="17779" y="139700"/>
                  </a:lnTo>
                  <a:lnTo>
                    <a:pt x="12700" y="148589"/>
                  </a:lnTo>
                  <a:lnTo>
                    <a:pt x="7620" y="158750"/>
                  </a:lnTo>
                  <a:lnTo>
                    <a:pt x="5079" y="170179"/>
                  </a:lnTo>
                  <a:lnTo>
                    <a:pt x="0" y="190500"/>
                  </a:lnTo>
                  <a:lnTo>
                    <a:pt x="0" y="326389"/>
                  </a:lnTo>
                  <a:lnTo>
                    <a:pt x="2539" y="336550"/>
                  </a:lnTo>
                  <a:lnTo>
                    <a:pt x="3810" y="346710"/>
                  </a:lnTo>
                  <a:lnTo>
                    <a:pt x="7620" y="356870"/>
                  </a:lnTo>
                  <a:lnTo>
                    <a:pt x="17779" y="377189"/>
                  </a:lnTo>
                  <a:lnTo>
                    <a:pt x="24129" y="387350"/>
                  </a:lnTo>
                  <a:lnTo>
                    <a:pt x="31750" y="396239"/>
                  </a:lnTo>
                  <a:lnTo>
                    <a:pt x="39370" y="406400"/>
                  </a:lnTo>
                  <a:lnTo>
                    <a:pt x="69850" y="433070"/>
                  </a:lnTo>
                  <a:lnTo>
                    <a:pt x="106679" y="455929"/>
                  </a:lnTo>
                  <a:lnTo>
                    <a:pt x="149860" y="476250"/>
                  </a:lnTo>
                  <a:lnTo>
                    <a:pt x="199389" y="492760"/>
                  </a:lnTo>
                  <a:lnTo>
                    <a:pt x="215900" y="497839"/>
                  </a:lnTo>
                  <a:lnTo>
                    <a:pt x="234950" y="502920"/>
                  </a:lnTo>
                  <a:lnTo>
                    <a:pt x="252729" y="505460"/>
                  </a:lnTo>
                  <a:lnTo>
                    <a:pt x="270510" y="509270"/>
                  </a:lnTo>
                  <a:lnTo>
                    <a:pt x="308610" y="514350"/>
                  </a:lnTo>
                  <a:lnTo>
                    <a:pt x="251460" y="563879"/>
                  </a:lnTo>
                  <a:lnTo>
                    <a:pt x="378460" y="459739"/>
                  </a:lnTo>
                  <a:lnTo>
                    <a:pt x="251460" y="334010"/>
                  </a:lnTo>
                  <a:lnTo>
                    <a:pt x="308610" y="398779"/>
                  </a:lnTo>
                  <a:lnTo>
                    <a:pt x="267970" y="393700"/>
                  </a:lnTo>
                  <a:lnTo>
                    <a:pt x="229870" y="386079"/>
                  </a:lnTo>
                  <a:lnTo>
                    <a:pt x="175260" y="370839"/>
                  </a:lnTo>
                  <a:lnTo>
                    <a:pt x="110489" y="342900"/>
                  </a:lnTo>
                  <a:lnTo>
                    <a:pt x="71120" y="317500"/>
                  </a:lnTo>
                  <a:lnTo>
                    <a:pt x="48260" y="299720"/>
                  </a:lnTo>
                  <a:lnTo>
                    <a:pt x="48260" y="217170"/>
                  </a:lnTo>
                  <a:lnTo>
                    <a:pt x="81279" y="191770"/>
                  </a:lnTo>
                  <a:lnTo>
                    <a:pt x="123189" y="167639"/>
                  </a:lnTo>
                  <a:lnTo>
                    <a:pt x="138429" y="161289"/>
                  </a:lnTo>
                  <a:lnTo>
                    <a:pt x="153670" y="153670"/>
                  </a:lnTo>
                  <a:lnTo>
                    <a:pt x="170179" y="148589"/>
                  </a:lnTo>
                  <a:lnTo>
                    <a:pt x="186689" y="142239"/>
                  </a:lnTo>
                  <a:lnTo>
                    <a:pt x="222250" y="132079"/>
                  </a:lnTo>
                  <a:lnTo>
                    <a:pt x="260350" y="124460"/>
                  </a:lnTo>
                  <a:lnTo>
                    <a:pt x="298450" y="119379"/>
                  </a:lnTo>
                  <a:lnTo>
                    <a:pt x="318770" y="118110"/>
                  </a:lnTo>
                  <a:lnTo>
                    <a:pt x="337820" y="115570"/>
                  </a:lnTo>
                  <a:lnTo>
                    <a:pt x="378460" y="115570"/>
                  </a:lnTo>
                  <a:lnTo>
                    <a:pt x="37846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2"/>
            <p:cNvSpPr/>
            <p:nvPr/>
          </p:nvSpPr>
          <p:spPr>
            <a:xfrm>
              <a:off x="3708399" y="2749549"/>
              <a:ext cx="378460" cy="563880"/>
            </a:xfrm>
            <a:custGeom>
              <a:avLst/>
              <a:gdLst/>
              <a:ahLst/>
              <a:cxnLst/>
              <a:rect l="l" t="t" r="r" b="b"/>
              <a:pathLst>
                <a:path w="378460" h="563879">
                  <a:moveTo>
                    <a:pt x="378460" y="0"/>
                  </a:moveTo>
                  <a:lnTo>
                    <a:pt x="358139" y="0"/>
                  </a:lnTo>
                  <a:lnTo>
                    <a:pt x="339089" y="1270"/>
                  </a:lnTo>
                  <a:lnTo>
                    <a:pt x="318770" y="2539"/>
                  </a:lnTo>
                  <a:lnTo>
                    <a:pt x="299720" y="5079"/>
                  </a:lnTo>
                  <a:lnTo>
                    <a:pt x="280670" y="6350"/>
                  </a:lnTo>
                  <a:lnTo>
                    <a:pt x="261620" y="10160"/>
                  </a:lnTo>
                  <a:lnTo>
                    <a:pt x="207010" y="21589"/>
                  </a:lnTo>
                  <a:lnTo>
                    <a:pt x="172720" y="33020"/>
                  </a:lnTo>
                  <a:lnTo>
                    <a:pt x="156210" y="38100"/>
                  </a:lnTo>
                  <a:lnTo>
                    <a:pt x="140970" y="44450"/>
                  </a:lnTo>
                  <a:lnTo>
                    <a:pt x="125729" y="52070"/>
                  </a:lnTo>
                  <a:lnTo>
                    <a:pt x="110489" y="58420"/>
                  </a:lnTo>
                  <a:lnTo>
                    <a:pt x="97789" y="67310"/>
                  </a:lnTo>
                  <a:lnTo>
                    <a:pt x="83820" y="74929"/>
                  </a:lnTo>
                  <a:lnTo>
                    <a:pt x="72389" y="82550"/>
                  </a:lnTo>
                  <a:lnTo>
                    <a:pt x="60960" y="91439"/>
                  </a:lnTo>
                  <a:lnTo>
                    <a:pt x="50800" y="100329"/>
                  </a:lnTo>
                  <a:lnTo>
                    <a:pt x="41910" y="110489"/>
                  </a:lnTo>
                  <a:lnTo>
                    <a:pt x="33020" y="119379"/>
                  </a:lnTo>
                  <a:lnTo>
                    <a:pt x="25400" y="129539"/>
                  </a:lnTo>
                  <a:lnTo>
                    <a:pt x="17779" y="139700"/>
                  </a:lnTo>
                  <a:lnTo>
                    <a:pt x="12700" y="148589"/>
                  </a:lnTo>
                  <a:lnTo>
                    <a:pt x="7620" y="158750"/>
                  </a:lnTo>
                  <a:lnTo>
                    <a:pt x="5079" y="170179"/>
                  </a:lnTo>
                  <a:lnTo>
                    <a:pt x="2539" y="180339"/>
                  </a:lnTo>
                  <a:lnTo>
                    <a:pt x="0" y="190500"/>
                  </a:lnTo>
                  <a:lnTo>
                    <a:pt x="0" y="200660"/>
                  </a:lnTo>
                  <a:lnTo>
                    <a:pt x="0" y="316229"/>
                  </a:lnTo>
                  <a:lnTo>
                    <a:pt x="0" y="326389"/>
                  </a:lnTo>
                  <a:lnTo>
                    <a:pt x="2539" y="336550"/>
                  </a:lnTo>
                  <a:lnTo>
                    <a:pt x="3810" y="346710"/>
                  </a:lnTo>
                  <a:lnTo>
                    <a:pt x="7620" y="356870"/>
                  </a:lnTo>
                  <a:lnTo>
                    <a:pt x="12700" y="367029"/>
                  </a:lnTo>
                  <a:lnTo>
                    <a:pt x="17779" y="377189"/>
                  </a:lnTo>
                  <a:lnTo>
                    <a:pt x="24129" y="387350"/>
                  </a:lnTo>
                  <a:lnTo>
                    <a:pt x="31750" y="396239"/>
                  </a:lnTo>
                  <a:lnTo>
                    <a:pt x="39370" y="406400"/>
                  </a:lnTo>
                  <a:lnTo>
                    <a:pt x="69850" y="433070"/>
                  </a:lnTo>
                  <a:lnTo>
                    <a:pt x="106679" y="455929"/>
                  </a:lnTo>
                  <a:lnTo>
                    <a:pt x="149860" y="476250"/>
                  </a:lnTo>
                  <a:lnTo>
                    <a:pt x="199389" y="492760"/>
                  </a:lnTo>
                  <a:lnTo>
                    <a:pt x="215900" y="497839"/>
                  </a:lnTo>
                  <a:lnTo>
                    <a:pt x="234950" y="502920"/>
                  </a:lnTo>
                  <a:lnTo>
                    <a:pt x="252729" y="505460"/>
                  </a:lnTo>
                  <a:lnTo>
                    <a:pt x="270510" y="509270"/>
                  </a:lnTo>
                  <a:lnTo>
                    <a:pt x="289560" y="511810"/>
                  </a:lnTo>
                  <a:lnTo>
                    <a:pt x="308610" y="514350"/>
                  </a:lnTo>
                  <a:lnTo>
                    <a:pt x="251460" y="563879"/>
                  </a:lnTo>
                  <a:lnTo>
                    <a:pt x="378460" y="459739"/>
                  </a:lnTo>
                  <a:lnTo>
                    <a:pt x="251460" y="334010"/>
                  </a:lnTo>
                  <a:lnTo>
                    <a:pt x="308610" y="398779"/>
                  </a:lnTo>
                  <a:lnTo>
                    <a:pt x="288289" y="396239"/>
                  </a:lnTo>
                  <a:lnTo>
                    <a:pt x="267970" y="393700"/>
                  </a:lnTo>
                  <a:lnTo>
                    <a:pt x="248920" y="389889"/>
                  </a:lnTo>
                  <a:lnTo>
                    <a:pt x="229870" y="386079"/>
                  </a:lnTo>
                  <a:lnTo>
                    <a:pt x="193039" y="375920"/>
                  </a:lnTo>
                  <a:lnTo>
                    <a:pt x="140970" y="358139"/>
                  </a:lnTo>
                  <a:lnTo>
                    <a:pt x="96520" y="335279"/>
                  </a:lnTo>
                  <a:lnTo>
                    <a:pt x="83820" y="326389"/>
                  </a:lnTo>
                  <a:lnTo>
                    <a:pt x="71120" y="317500"/>
                  </a:lnTo>
                  <a:lnTo>
                    <a:pt x="59689" y="308610"/>
                  </a:lnTo>
                  <a:lnTo>
                    <a:pt x="48260" y="299720"/>
                  </a:lnTo>
                  <a:lnTo>
                    <a:pt x="48260" y="217170"/>
                  </a:lnTo>
                  <a:lnTo>
                    <a:pt x="81279" y="191770"/>
                  </a:lnTo>
                  <a:lnTo>
                    <a:pt x="123189" y="167639"/>
                  </a:lnTo>
                  <a:lnTo>
                    <a:pt x="138429" y="161289"/>
                  </a:lnTo>
                  <a:lnTo>
                    <a:pt x="153670" y="153670"/>
                  </a:lnTo>
                  <a:lnTo>
                    <a:pt x="170179" y="148589"/>
                  </a:lnTo>
                  <a:lnTo>
                    <a:pt x="186689" y="142239"/>
                  </a:lnTo>
                  <a:lnTo>
                    <a:pt x="204470" y="137160"/>
                  </a:lnTo>
                  <a:lnTo>
                    <a:pt x="222250" y="132079"/>
                  </a:lnTo>
                  <a:lnTo>
                    <a:pt x="241300" y="128270"/>
                  </a:lnTo>
                  <a:lnTo>
                    <a:pt x="260350" y="124460"/>
                  </a:lnTo>
                  <a:lnTo>
                    <a:pt x="279400" y="121920"/>
                  </a:lnTo>
                  <a:lnTo>
                    <a:pt x="298450" y="119379"/>
                  </a:lnTo>
                  <a:lnTo>
                    <a:pt x="318770" y="118110"/>
                  </a:lnTo>
                  <a:lnTo>
                    <a:pt x="337820" y="115570"/>
                  </a:lnTo>
                  <a:lnTo>
                    <a:pt x="358139" y="115570"/>
                  </a:lnTo>
                  <a:lnTo>
                    <a:pt x="378460" y="115570"/>
                  </a:lnTo>
                  <a:lnTo>
                    <a:pt x="37846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3"/>
            <p:cNvSpPr/>
            <p:nvPr/>
          </p:nvSpPr>
          <p:spPr>
            <a:xfrm>
              <a:off x="3708399" y="2749549"/>
              <a:ext cx="378460" cy="299720"/>
            </a:xfrm>
            <a:custGeom>
              <a:avLst/>
              <a:gdLst/>
              <a:ahLst/>
              <a:cxnLst/>
              <a:rect l="l" t="t" r="r" b="b"/>
              <a:pathLst>
                <a:path w="378460" h="299719">
                  <a:moveTo>
                    <a:pt x="378460" y="0"/>
                  </a:moveTo>
                  <a:lnTo>
                    <a:pt x="358139" y="0"/>
                  </a:lnTo>
                  <a:lnTo>
                    <a:pt x="318770" y="2539"/>
                  </a:lnTo>
                  <a:lnTo>
                    <a:pt x="299720" y="5079"/>
                  </a:lnTo>
                  <a:lnTo>
                    <a:pt x="280670" y="6350"/>
                  </a:lnTo>
                  <a:lnTo>
                    <a:pt x="242570" y="13970"/>
                  </a:lnTo>
                  <a:lnTo>
                    <a:pt x="207010" y="21589"/>
                  </a:lnTo>
                  <a:lnTo>
                    <a:pt x="189229" y="26670"/>
                  </a:lnTo>
                  <a:lnTo>
                    <a:pt x="172720" y="33020"/>
                  </a:lnTo>
                  <a:lnTo>
                    <a:pt x="156210" y="38100"/>
                  </a:lnTo>
                  <a:lnTo>
                    <a:pt x="140970" y="44450"/>
                  </a:lnTo>
                  <a:lnTo>
                    <a:pt x="125729" y="52070"/>
                  </a:lnTo>
                  <a:lnTo>
                    <a:pt x="110489" y="58420"/>
                  </a:lnTo>
                  <a:lnTo>
                    <a:pt x="97789" y="67310"/>
                  </a:lnTo>
                  <a:lnTo>
                    <a:pt x="83820" y="74929"/>
                  </a:lnTo>
                  <a:lnTo>
                    <a:pt x="72389" y="82550"/>
                  </a:lnTo>
                  <a:lnTo>
                    <a:pt x="60960" y="91439"/>
                  </a:lnTo>
                  <a:lnTo>
                    <a:pt x="50800" y="100329"/>
                  </a:lnTo>
                  <a:lnTo>
                    <a:pt x="41910" y="110489"/>
                  </a:lnTo>
                  <a:lnTo>
                    <a:pt x="33020" y="119379"/>
                  </a:lnTo>
                  <a:lnTo>
                    <a:pt x="17779" y="139700"/>
                  </a:lnTo>
                  <a:lnTo>
                    <a:pt x="12700" y="148589"/>
                  </a:lnTo>
                  <a:lnTo>
                    <a:pt x="7620" y="158750"/>
                  </a:lnTo>
                  <a:lnTo>
                    <a:pt x="5079" y="170179"/>
                  </a:lnTo>
                  <a:lnTo>
                    <a:pt x="0" y="190500"/>
                  </a:lnTo>
                  <a:lnTo>
                    <a:pt x="0" y="208279"/>
                  </a:lnTo>
                  <a:lnTo>
                    <a:pt x="2539" y="220979"/>
                  </a:lnTo>
                  <a:lnTo>
                    <a:pt x="5079" y="234950"/>
                  </a:lnTo>
                  <a:lnTo>
                    <a:pt x="41910" y="293370"/>
                  </a:lnTo>
                  <a:lnTo>
                    <a:pt x="48260" y="299720"/>
                  </a:lnTo>
                  <a:lnTo>
                    <a:pt x="48260" y="217170"/>
                  </a:lnTo>
                  <a:lnTo>
                    <a:pt x="58420" y="208279"/>
                  </a:lnTo>
                  <a:lnTo>
                    <a:pt x="95250" y="182879"/>
                  </a:lnTo>
                  <a:lnTo>
                    <a:pt x="138429" y="161289"/>
                  </a:lnTo>
                  <a:lnTo>
                    <a:pt x="153670" y="153670"/>
                  </a:lnTo>
                  <a:lnTo>
                    <a:pt x="170179" y="148589"/>
                  </a:lnTo>
                  <a:lnTo>
                    <a:pt x="186689" y="142239"/>
                  </a:lnTo>
                  <a:lnTo>
                    <a:pt x="222250" y="132079"/>
                  </a:lnTo>
                  <a:lnTo>
                    <a:pt x="260350" y="124460"/>
                  </a:lnTo>
                  <a:lnTo>
                    <a:pt x="298450" y="119379"/>
                  </a:lnTo>
                  <a:lnTo>
                    <a:pt x="318770" y="118110"/>
                  </a:lnTo>
                  <a:lnTo>
                    <a:pt x="337820" y="115570"/>
                  </a:lnTo>
                  <a:lnTo>
                    <a:pt x="378460" y="115570"/>
                  </a:lnTo>
                  <a:lnTo>
                    <a:pt x="378460" y="0"/>
                  </a:lnTo>
                  <a:close/>
                </a:path>
              </a:pathLst>
            </a:custGeom>
            <a:solidFill>
              <a:srgbClr val="00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4"/>
            <p:cNvSpPr/>
            <p:nvPr/>
          </p:nvSpPr>
          <p:spPr>
            <a:xfrm>
              <a:off x="3708399" y="2749549"/>
              <a:ext cx="378460" cy="299720"/>
            </a:xfrm>
            <a:custGeom>
              <a:avLst/>
              <a:gdLst/>
              <a:ahLst/>
              <a:cxnLst/>
              <a:rect l="l" t="t" r="r" b="b"/>
              <a:pathLst>
                <a:path w="378460" h="299719">
                  <a:moveTo>
                    <a:pt x="378460" y="0"/>
                  </a:moveTo>
                  <a:lnTo>
                    <a:pt x="358139" y="0"/>
                  </a:lnTo>
                  <a:lnTo>
                    <a:pt x="339089" y="1270"/>
                  </a:lnTo>
                  <a:lnTo>
                    <a:pt x="318770" y="2539"/>
                  </a:lnTo>
                  <a:lnTo>
                    <a:pt x="299720" y="5079"/>
                  </a:lnTo>
                  <a:lnTo>
                    <a:pt x="280670" y="6350"/>
                  </a:lnTo>
                  <a:lnTo>
                    <a:pt x="261620" y="10160"/>
                  </a:lnTo>
                  <a:lnTo>
                    <a:pt x="207010" y="21589"/>
                  </a:lnTo>
                  <a:lnTo>
                    <a:pt x="172720" y="33020"/>
                  </a:lnTo>
                  <a:lnTo>
                    <a:pt x="156210" y="38100"/>
                  </a:lnTo>
                  <a:lnTo>
                    <a:pt x="140970" y="44450"/>
                  </a:lnTo>
                  <a:lnTo>
                    <a:pt x="125729" y="52070"/>
                  </a:lnTo>
                  <a:lnTo>
                    <a:pt x="110489" y="58420"/>
                  </a:lnTo>
                  <a:lnTo>
                    <a:pt x="97789" y="67310"/>
                  </a:lnTo>
                  <a:lnTo>
                    <a:pt x="83820" y="74929"/>
                  </a:lnTo>
                  <a:lnTo>
                    <a:pt x="72389" y="82550"/>
                  </a:lnTo>
                  <a:lnTo>
                    <a:pt x="60960" y="91439"/>
                  </a:lnTo>
                  <a:lnTo>
                    <a:pt x="50800" y="100329"/>
                  </a:lnTo>
                  <a:lnTo>
                    <a:pt x="41910" y="110489"/>
                  </a:lnTo>
                  <a:lnTo>
                    <a:pt x="33020" y="119379"/>
                  </a:lnTo>
                  <a:lnTo>
                    <a:pt x="25400" y="129539"/>
                  </a:lnTo>
                  <a:lnTo>
                    <a:pt x="17779" y="139700"/>
                  </a:lnTo>
                  <a:lnTo>
                    <a:pt x="12700" y="148589"/>
                  </a:lnTo>
                  <a:lnTo>
                    <a:pt x="7620" y="158750"/>
                  </a:lnTo>
                  <a:lnTo>
                    <a:pt x="5079" y="170179"/>
                  </a:lnTo>
                  <a:lnTo>
                    <a:pt x="2539" y="180339"/>
                  </a:lnTo>
                  <a:lnTo>
                    <a:pt x="0" y="190500"/>
                  </a:lnTo>
                  <a:lnTo>
                    <a:pt x="0" y="200660"/>
                  </a:lnTo>
                  <a:lnTo>
                    <a:pt x="0" y="208279"/>
                  </a:lnTo>
                  <a:lnTo>
                    <a:pt x="1270" y="214629"/>
                  </a:lnTo>
                  <a:lnTo>
                    <a:pt x="2539" y="220979"/>
                  </a:lnTo>
                  <a:lnTo>
                    <a:pt x="13970" y="255270"/>
                  </a:lnTo>
                  <a:lnTo>
                    <a:pt x="17779" y="261620"/>
                  </a:lnTo>
                  <a:lnTo>
                    <a:pt x="21589" y="267970"/>
                  </a:lnTo>
                  <a:lnTo>
                    <a:pt x="26670" y="274320"/>
                  </a:lnTo>
                  <a:lnTo>
                    <a:pt x="31750" y="280670"/>
                  </a:lnTo>
                  <a:lnTo>
                    <a:pt x="36829" y="287020"/>
                  </a:lnTo>
                  <a:lnTo>
                    <a:pt x="41910" y="293370"/>
                  </a:lnTo>
                  <a:lnTo>
                    <a:pt x="48260" y="299720"/>
                  </a:lnTo>
                  <a:lnTo>
                    <a:pt x="48260" y="217170"/>
                  </a:lnTo>
                  <a:lnTo>
                    <a:pt x="58420" y="208279"/>
                  </a:lnTo>
                  <a:lnTo>
                    <a:pt x="95250" y="182879"/>
                  </a:lnTo>
                  <a:lnTo>
                    <a:pt x="138429" y="161289"/>
                  </a:lnTo>
                  <a:lnTo>
                    <a:pt x="153670" y="153670"/>
                  </a:lnTo>
                  <a:lnTo>
                    <a:pt x="170179" y="148589"/>
                  </a:lnTo>
                  <a:lnTo>
                    <a:pt x="186689" y="142239"/>
                  </a:lnTo>
                  <a:lnTo>
                    <a:pt x="204470" y="137160"/>
                  </a:lnTo>
                  <a:lnTo>
                    <a:pt x="222250" y="132079"/>
                  </a:lnTo>
                  <a:lnTo>
                    <a:pt x="241300" y="128270"/>
                  </a:lnTo>
                  <a:lnTo>
                    <a:pt x="260350" y="124460"/>
                  </a:lnTo>
                  <a:lnTo>
                    <a:pt x="279400" y="121920"/>
                  </a:lnTo>
                  <a:lnTo>
                    <a:pt x="298450" y="119379"/>
                  </a:lnTo>
                  <a:lnTo>
                    <a:pt x="318770" y="118110"/>
                  </a:lnTo>
                  <a:lnTo>
                    <a:pt x="337820" y="115570"/>
                  </a:lnTo>
                  <a:lnTo>
                    <a:pt x="358139" y="115570"/>
                  </a:lnTo>
                  <a:lnTo>
                    <a:pt x="378460" y="115570"/>
                  </a:lnTo>
                  <a:lnTo>
                    <a:pt x="37846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5"/>
          <p:cNvSpPr/>
          <p:nvPr/>
        </p:nvSpPr>
        <p:spPr>
          <a:xfrm>
            <a:off x="3708400" y="2749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6"/>
          <p:cNvSpPr/>
          <p:nvPr/>
        </p:nvSpPr>
        <p:spPr>
          <a:xfrm>
            <a:off x="4086859" y="3324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9" name="object 377"/>
          <p:cNvGrpSpPr/>
          <p:nvPr/>
        </p:nvGrpSpPr>
        <p:grpSpPr>
          <a:xfrm>
            <a:off x="3256687" y="3702457"/>
            <a:ext cx="1647825" cy="903605"/>
            <a:chOff x="3256687" y="3702457"/>
            <a:chExt cx="1647825" cy="903605"/>
          </a:xfrm>
        </p:grpSpPr>
        <p:sp>
          <p:nvSpPr>
            <p:cNvPr id="380" name="object 378"/>
            <p:cNvSpPr/>
            <p:nvPr/>
          </p:nvSpPr>
          <p:spPr>
            <a:xfrm>
              <a:off x="3261359" y="4281170"/>
              <a:ext cx="1638300" cy="320040"/>
            </a:xfrm>
            <a:custGeom>
              <a:avLst/>
              <a:gdLst/>
              <a:ahLst/>
              <a:cxnLst/>
              <a:rect l="l" t="t" r="r" b="b"/>
              <a:pathLst>
                <a:path w="1638300" h="320039">
                  <a:moveTo>
                    <a:pt x="1445260" y="0"/>
                  </a:moveTo>
                  <a:lnTo>
                    <a:pt x="191769" y="0"/>
                  </a:lnTo>
                  <a:lnTo>
                    <a:pt x="121086" y="3274"/>
                  </a:lnTo>
                  <a:lnTo>
                    <a:pt x="59689" y="11906"/>
                  </a:lnTo>
                  <a:lnTo>
                    <a:pt x="16390" y="24110"/>
                  </a:lnTo>
                  <a:lnTo>
                    <a:pt x="0" y="38099"/>
                  </a:lnTo>
                  <a:lnTo>
                    <a:pt x="0" y="281939"/>
                  </a:lnTo>
                  <a:lnTo>
                    <a:pt x="16390" y="295929"/>
                  </a:lnTo>
                  <a:lnTo>
                    <a:pt x="59690" y="308133"/>
                  </a:lnTo>
                  <a:lnTo>
                    <a:pt x="121086" y="316765"/>
                  </a:lnTo>
                  <a:lnTo>
                    <a:pt x="191769" y="320039"/>
                  </a:lnTo>
                  <a:lnTo>
                    <a:pt x="1445260" y="320039"/>
                  </a:lnTo>
                  <a:lnTo>
                    <a:pt x="1516141" y="316765"/>
                  </a:lnTo>
                  <a:lnTo>
                    <a:pt x="1577975" y="308133"/>
                  </a:lnTo>
                  <a:lnTo>
                    <a:pt x="1621710" y="295929"/>
                  </a:lnTo>
                  <a:lnTo>
                    <a:pt x="1638300" y="281939"/>
                  </a:lnTo>
                  <a:lnTo>
                    <a:pt x="1638300" y="38099"/>
                  </a:lnTo>
                  <a:lnTo>
                    <a:pt x="1621710" y="24110"/>
                  </a:lnTo>
                  <a:lnTo>
                    <a:pt x="1577975" y="11906"/>
                  </a:lnTo>
                  <a:lnTo>
                    <a:pt x="1516141" y="3274"/>
                  </a:lnTo>
                  <a:lnTo>
                    <a:pt x="144526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79"/>
            <p:cNvSpPr/>
            <p:nvPr/>
          </p:nvSpPr>
          <p:spPr>
            <a:xfrm>
              <a:off x="3261359" y="4281170"/>
              <a:ext cx="1638300" cy="320040"/>
            </a:xfrm>
            <a:custGeom>
              <a:avLst/>
              <a:gdLst/>
              <a:ahLst/>
              <a:cxnLst/>
              <a:rect l="l" t="t" r="r" b="b"/>
              <a:pathLst>
                <a:path w="1638300" h="320039">
                  <a:moveTo>
                    <a:pt x="0" y="38099"/>
                  </a:moveTo>
                  <a:lnTo>
                    <a:pt x="16390" y="24110"/>
                  </a:lnTo>
                  <a:lnTo>
                    <a:pt x="59689" y="11906"/>
                  </a:lnTo>
                  <a:lnTo>
                    <a:pt x="121086" y="3274"/>
                  </a:lnTo>
                  <a:lnTo>
                    <a:pt x="191769" y="0"/>
                  </a:lnTo>
                  <a:lnTo>
                    <a:pt x="1445260" y="0"/>
                  </a:lnTo>
                  <a:lnTo>
                    <a:pt x="1516141" y="3274"/>
                  </a:lnTo>
                  <a:lnTo>
                    <a:pt x="1577975" y="11906"/>
                  </a:lnTo>
                  <a:lnTo>
                    <a:pt x="1621710" y="24110"/>
                  </a:lnTo>
                  <a:lnTo>
                    <a:pt x="1638300" y="38099"/>
                  </a:lnTo>
                  <a:lnTo>
                    <a:pt x="1638300" y="281939"/>
                  </a:lnTo>
                  <a:lnTo>
                    <a:pt x="1621710" y="295929"/>
                  </a:lnTo>
                  <a:lnTo>
                    <a:pt x="1577975" y="308133"/>
                  </a:lnTo>
                  <a:lnTo>
                    <a:pt x="1516141" y="316765"/>
                  </a:lnTo>
                  <a:lnTo>
                    <a:pt x="1445260" y="320039"/>
                  </a:lnTo>
                  <a:lnTo>
                    <a:pt x="191769" y="320039"/>
                  </a:lnTo>
                  <a:lnTo>
                    <a:pt x="121086" y="316765"/>
                  </a:lnTo>
                  <a:lnTo>
                    <a:pt x="59690" y="308133"/>
                  </a:lnTo>
                  <a:lnTo>
                    <a:pt x="16390" y="295929"/>
                  </a:lnTo>
                  <a:lnTo>
                    <a:pt x="0" y="281939"/>
                  </a:lnTo>
                  <a:lnTo>
                    <a:pt x="0" y="38099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0"/>
            <p:cNvSpPr/>
            <p:nvPr/>
          </p:nvSpPr>
          <p:spPr>
            <a:xfrm>
              <a:off x="3708400" y="3707130"/>
              <a:ext cx="378460" cy="562610"/>
            </a:xfrm>
            <a:custGeom>
              <a:avLst/>
              <a:gdLst/>
              <a:ahLst/>
              <a:cxnLst/>
              <a:rect l="l" t="t" r="r" b="b"/>
              <a:pathLst>
                <a:path w="378460" h="562610">
                  <a:moveTo>
                    <a:pt x="378460" y="0"/>
                  </a:moveTo>
                  <a:lnTo>
                    <a:pt x="358139" y="0"/>
                  </a:lnTo>
                  <a:lnTo>
                    <a:pt x="299720" y="3810"/>
                  </a:lnTo>
                  <a:lnTo>
                    <a:pt x="261620" y="8890"/>
                  </a:lnTo>
                  <a:lnTo>
                    <a:pt x="189229" y="26670"/>
                  </a:lnTo>
                  <a:lnTo>
                    <a:pt x="125729" y="50800"/>
                  </a:lnTo>
                  <a:lnTo>
                    <a:pt x="83820" y="74930"/>
                  </a:lnTo>
                  <a:lnTo>
                    <a:pt x="50800" y="100330"/>
                  </a:lnTo>
                  <a:lnTo>
                    <a:pt x="17779" y="138430"/>
                  </a:lnTo>
                  <a:lnTo>
                    <a:pt x="2539" y="180340"/>
                  </a:lnTo>
                  <a:lnTo>
                    <a:pt x="0" y="190500"/>
                  </a:lnTo>
                  <a:lnTo>
                    <a:pt x="0" y="326390"/>
                  </a:lnTo>
                  <a:lnTo>
                    <a:pt x="2539" y="336550"/>
                  </a:lnTo>
                  <a:lnTo>
                    <a:pt x="3810" y="346710"/>
                  </a:lnTo>
                  <a:lnTo>
                    <a:pt x="24129" y="386080"/>
                  </a:lnTo>
                  <a:lnTo>
                    <a:pt x="58420" y="422910"/>
                  </a:lnTo>
                  <a:lnTo>
                    <a:pt x="106679" y="455930"/>
                  </a:lnTo>
                  <a:lnTo>
                    <a:pt x="149860" y="476250"/>
                  </a:lnTo>
                  <a:lnTo>
                    <a:pt x="199389" y="492760"/>
                  </a:lnTo>
                  <a:lnTo>
                    <a:pt x="215900" y="497840"/>
                  </a:lnTo>
                  <a:lnTo>
                    <a:pt x="234950" y="501650"/>
                  </a:lnTo>
                  <a:lnTo>
                    <a:pt x="270510" y="509270"/>
                  </a:lnTo>
                  <a:lnTo>
                    <a:pt x="289560" y="511810"/>
                  </a:lnTo>
                  <a:lnTo>
                    <a:pt x="308610" y="513080"/>
                  </a:lnTo>
                  <a:lnTo>
                    <a:pt x="251460" y="562610"/>
                  </a:lnTo>
                  <a:lnTo>
                    <a:pt x="378460" y="459740"/>
                  </a:lnTo>
                  <a:lnTo>
                    <a:pt x="251460" y="332740"/>
                  </a:lnTo>
                  <a:lnTo>
                    <a:pt x="308610" y="397510"/>
                  </a:lnTo>
                  <a:lnTo>
                    <a:pt x="288289" y="396240"/>
                  </a:lnTo>
                  <a:lnTo>
                    <a:pt x="267970" y="392430"/>
                  </a:lnTo>
                  <a:lnTo>
                    <a:pt x="248920" y="389890"/>
                  </a:lnTo>
                  <a:lnTo>
                    <a:pt x="229870" y="384810"/>
                  </a:lnTo>
                  <a:lnTo>
                    <a:pt x="210820" y="381000"/>
                  </a:lnTo>
                  <a:lnTo>
                    <a:pt x="175260" y="370840"/>
                  </a:lnTo>
                  <a:lnTo>
                    <a:pt x="157479" y="364490"/>
                  </a:lnTo>
                  <a:lnTo>
                    <a:pt x="140970" y="356870"/>
                  </a:lnTo>
                  <a:lnTo>
                    <a:pt x="125729" y="350520"/>
                  </a:lnTo>
                  <a:lnTo>
                    <a:pt x="110489" y="342900"/>
                  </a:lnTo>
                  <a:lnTo>
                    <a:pt x="96520" y="335280"/>
                  </a:lnTo>
                  <a:lnTo>
                    <a:pt x="71120" y="317500"/>
                  </a:lnTo>
                  <a:lnTo>
                    <a:pt x="48260" y="299720"/>
                  </a:lnTo>
                  <a:lnTo>
                    <a:pt x="48260" y="217170"/>
                  </a:lnTo>
                  <a:lnTo>
                    <a:pt x="58420" y="208280"/>
                  </a:lnTo>
                  <a:lnTo>
                    <a:pt x="81279" y="190500"/>
                  </a:lnTo>
                  <a:lnTo>
                    <a:pt x="95250" y="182880"/>
                  </a:lnTo>
                  <a:lnTo>
                    <a:pt x="107950" y="175260"/>
                  </a:lnTo>
                  <a:lnTo>
                    <a:pt x="153670" y="153670"/>
                  </a:lnTo>
                  <a:lnTo>
                    <a:pt x="222250" y="132080"/>
                  </a:lnTo>
                  <a:lnTo>
                    <a:pt x="260350" y="124460"/>
                  </a:lnTo>
                  <a:lnTo>
                    <a:pt x="318770" y="116840"/>
                  </a:lnTo>
                  <a:lnTo>
                    <a:pt x="337820" y="115570"/>
                  </a:lnTo>
                  <a:lnTo>
                    <a:pt x="358139" y="115570"/>
                  </a:lnTo>
                  <a:lnTo>
                    <a:pt x="378460" y="114300"/>
                  </a:lnTo>
                  <a:lnTo>
                    <a:pt x="37846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1"/>
            <p:cNvSpPr/>
            <p:nvPr/>
          </p:nvSpPr>
          <p:spPr>
            <a:xfrm>
              <a:off x="3708400" y="3707130"/>
              <a:ext cx="378460" cy="562610"/>
            </a:xfrm>
            <a:custGeom>
              <a:avLst/>
              <a:gdLst/>
              <a:ahLst/>
              <a:cxnLst/>
              <a:rect l="l" t="t" r="r" b="b"/>
              <a:pathLst>
                <a:path w="378460" h="562610">
                  <a:moveTo>
                    <a:pt x="378460" y="0"/>
                  </a:moveTo>
                  <a:lnTo>
                    <a:pt x="358139" y="0"/>
                  </a:lnTo>
                  <a:lnTo>
                    <a:pt x="339089" y="1270"/>
                  </a:lnTo>
                  <a:lnTo>
                    <a:pt x="318770" y="2540"/>
                  </a:lnTo>
                  <a:lnTo>
                    <a:pt x="299720" y="3810"/>
                  </a:lnTo>
                  <a:lnTo>
                    <a:pt x="280670" y="6350"/>
                  </a:lnTo>
                  <a:lnTo>
                    <a:pt x="261620" y="8890"/>
                  </a:lnTo>
                  <a:lnTo>
                    <a:pt x="242570" y="12700"/>
                  </a:lnTo>
                  <a:lnTo>
                    <a:pt x="224789" y="16510"/>
                  </a:lnTo>
                  <a:lnTo>
                    <a:pt x="207010" y="21590"/>
                  </a:lnTo>
                  <a:lnTo>
                    <a:pt x="189229" y="26670"/>
                  </a:lnTo>
                  <a:lnTo>
                    <a:pt x="172720" y="31750"/>
                  </a:lnTo>
                  <a:lnTo>
                    <a:pt x="156210" y="38100"/>
                  </a:lnTo>
                  <a:lnTo>
                    <a:pt x="140970" y="44450"/>
                  </a:lnTo>
                  <a:lnTo>
                    <a:pt x="125729" y="50800"/>
                  </a:lnTo>
                  <a:lnTo>
                    <a:pt x="83820" y="74930"/>
                  </a:lnTo>
                  <a:lnTo>
                    <a:pt x="50800" y="100330"/>
                  </a:lnTo>
                  <a:lnTo>
                    <a:pt x="17779" y="138430"/>
                  </a:lnTo>
                  <a:lnTo>
                    <a:pt x="2539" y="180340"/>
                  </a:lnTo>
                  <a:lnTo>
                    <a:pt x="0" y="190500"/>
                  </a:lnTo>
                  <a:lnTo>
                    <a:pt x="0" y="200660"/>
                  </a:lnTo>
                  <a:lnTo>
                    <a:pt x="0" y="316230"/>
                  </a:lnTo>
                  <a:lnTo>
                    <a:pt x="0" y="326390"/>
                  </a:lnTo>
                  <a:lnTo>
                    <a:pt x="2539" y="336550"/>
                  </a:lnTo>
                  <a:lnTo>
                    <a:pt x="17779" y="377190"/>
                  </a:lnTo>
                  <a:lnTo>
                    <a:pt x="48260" y="414020"/>
                  </a:lnTo>
                  <a:lnTo>
                    <a:pt x="81279" y="440690"/>
                  </a:lnTo>
                  <a:lnTo>
                    <a:pt x="93979" y="448310"/>
                  </a:lnTo>
                  <a:lnTo>
                    <a:pt x="106679" y="455930"/>
                  </a:lnTo>
                  <a:lnTo>
                    <a:pt x="149860" y="476250"/>
                  </a:lnTo>
                  <a:lnTo>
                    <a:pt x="199389" y="492760"/>
                  </a:lnTo>
                  <a:lnTo>
                    <a:pt x="215900" y="497840"/>
                  </a:lnTo>
                  <a:lnTo>
                    <a:pt x="234950" y="501650"/>
                  </a:lnTo>
                  <a:lnTo>
                    <a:pt x="252729" y="505460"/>
                  </a:lnTo>
                  <a:lnTo>
                    <a:pt x="270510" y="509270"/>
                  </a:lnTo>
                  <a:lnTo>
                    <a:pt x="289560" y="511810"/>
                  </a:lnTo>
                  <a:lnTo>
                    <a:pt x="308610" y="513080"/>
                  </a:lnTo>
                  <a:lnTo>
                    <a:pt x="251460" y="562610"/>
                  </a:lnTo>
                  <a:lnTo>
                    <a:pt x="378460" y="459740"/>
                  </a:lnTo>
                  <a:lnTo>
                    <a:pt x="251460" y="332740"/>
                  </a:lnTo>
                  <a:lnTo>
                    <a:pt x="308610" y="397510"/>
                  </a:lnTo>
                  <a:lnTo>
                    <a:pt x="288289" y="396240"/>
                  </a:lnTo>
                  <a:lnTo>
                    <a:pt x="267970" y="392430"/>
                  </a:lnTo>
                  <a:lnTo>
                    <a:pt x="248920" y="389890"/>
                  </a:lnTo>
                  <a:lnTo>
                    <a:pt x="229870" y="384810"/>
                  </a:lnTo>
                  <a:lnTo>
                    <a:pt x="175260" y="370840"/>
                  </a:lnTo>
                  <a:lnTo>
                    <a:pt x="140970" y="356870"/>
                  </a:lnTo>
                  <a:lnTo>
                    <a:pt x="125729" y="350520"/>
                  </a:lnTo>
                  <a:lnTo>
                    <a:pt x="110489" y="342900"/>
                  </a:lnTo>
                  <a:lnTo>
                    <a:pt x="96520" y="335280"/>
                  </a:lnTo>
                  <a:lnTo>
                    <a:pt x="83820" y="326390"/>
                  </a:lnTo>
                  <a:lnTo>
                    <a:pt x="71120" y="317500"/>
                  </a:lnTo>
                  <a:lnTo>
                    <a:pt x="59689" y="308610"/>
                  </a:lnTo>
                  <a:lnTo>
                    <a:pt x="48260" y="299720"/>
                  </a:lnTo>
                  <a:lnTo>
                    <a:pt x="48260" y="217170"/>
                  </a:lnTo>
                  <a:lnTo>
                    <a:pt x="58420" y="208280"/>
                  </a:lnTo>
                  <a:lnTo>
                    <a:pt x="69850" y="199390"/>
                  </a:lnTo>
                  <a:lnTo>
                    <a:pt x="81279" y="190500"/>
                  </a:lnTo>
                  <a:lnTo>
                    <a:pt x="95250" y="182880"/>
                  </a:lnTo>
                  <a:lnTo>
                    <a:pt x="107950" y="175260"/>
                  </a:lnTo>
                  <a:lnTo>
                    <a:pt x="123189" y="167640"/>
                  </a:lnTo>
                  <a:lnTo>
                    <a:pt x="138429" y="160020"/>
                  </a:lnTo>
                  <a:lnTo>
                    <a:pt x="153670" y="153670"/>
                  </a:lnTo>
                  <a:lnTo>
                    <a:pt x="204470" y="137160"/>
                  </a:lnTo>
                  <a:lnTo>
                    <a:pt x="241300" y="128270"/>
                  </a:lnTo>
                  <a:lnTo>
                    <a:pt x="260350" y="124460"/>
                  </a:lnTo>
                  <a:lnTo>
                    <a:pt x="279400" y="121920"/>
                  </a:lnTo>
                  <a:lnTo>
                    <a:pt x="298450" y="119380"/>
                  </a:lnTo>
                  <a:lnTo>
                    <a:pt x="318770" y="116840"/>
                  </a:lnTo>
                  <a:lnTo>
                    <a:pt x="337820" y="115570"/>
                  </a:lnTo>
                  <a:lnTo>
                    <a:pt x="358139" y="115570"/>
                  </a:lnTo>
                  <a:lnTo>
                    <a:pt x="378460" y="114300"/>
                  </a:lnTo>
                  <a:lnTo>
                    <a:pt x="37846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2"/>
            <p:cNvSpPr/>
            <p:nvPr/>
          </p:nvSpPr>
          <p:spPr>
            <a:xfrm>
              <a:off x="3708400" y="3707130"/>
              <a:ext cx="378460" cy="299720"/>
            </a:xfrm>
            <a:custGeom>
              <a:avLst/>
              <a:gdLst/>
              <a:ahLst/>
              <a:cxnLst/>
              <a:rect l="l" t="t" r="r" b="b"/>
              <a:pathLst>
                <a:path w="378460" h="299720">
                  <a:moveTo>
                    <a:pt x="378460" y="0"/>
                  </a:moveTo>
                  <a:lnTo>
                    <a:pt x="358139" y="0"/>
                  </a:lnTo>
                  <a:lnTo>
                    <a:pt x="299720" y="3810"/>
                  </a:lnTo>
                  <a:lnTo>
                    <a:pt x="261620" y="8890"/>
                  </a:lnTo>
                  <a:lnTo>
                    <a:pt x="189229" y="26670"/>
                  </a:lnTo>
                  <a:lnTo>
                    <a:pt x="125729" y="50800"/>
                  </a:lnTo>
                  <a:lnTo>
                    <a:pt x="83820" y="74930"/>
                  </a:lnTo>
                  <a:lnTo>
                    <a:pt x="50800" y="100330"/>
                  </a:lnTo>
                  <a:lnTo>
                    <a:pt x="17779" y="138430"/>
                  </a:lnTo>
                  <a:lnTo>
                    <a:pt x="2539" y="180340"/>
                  </a:lnTo>
                  <a:lnTo>
                    <a:pt x="0" y="190500"/>
                  </a:lnTo>
                  <a:lnTo>
                    <a:pt x="0" y="207010"/>
                  </a:lnTo>
                  <a:lnTo>
                    <a:pt x="5079" y="234950"/>
                  </a:lnTo>
                  <a:lnTo>
                    <a:pt x="41910" y="293370"/>
                  </a:lnTo>
                  <a:lnTo>
                    <a:pt x="48260" y="299720"/>
                  </a:lnTo>
                  <a:lnTo>
                    <a:pt x="48260" y="217170"/>
                  </a:lnTo>
                  <a:lnTo>
                    <a:pt x="58420" y="208280"/>
                  </a:lnTo>
                  <a:lnTo>
                    <a:pt x="81279" y="190500"/>
                  </a:lnTo>
                  <a:lnTo>
                    <a:pt x="95250" y="182880"/>
                  </a:lnTo>
                  <a:lnTo>
                    <a:pt x="107950" y="175260"/>
                  </a:lnTo>
                  <a:lnTo>
                    <a:pt x="153670" y="153670"/>
                  </a:lnTo>
                  <a:lnTo>
                    <a:pt x="222250" y="132080"/>
                  </a:lnTo>
                  <a:lnTo>
                    <a:pt x="260350" y="124460"/>
                  </a:lnTo>
                  <a:lnTo>
                    <a:pt x="318770" y="116840"/>
                  </a:lnTo>
                  <a:lnTo>
                    <a:pt x="337820" y="115570"/>
                  </a:lnTo>
                  <a:lnTo>
                    <a:pt x="358139" y="115570"/>
                  </a:lnTo>
                  <a:lnTo>
                    <a:pt x="378460" y="114300"/>
                  </a:lnTo>
                  <a:lnTo>
                    <a:pt x="378460" y="0"/>
                  </a:lnTo>
                  <a:close/>
                </a:path>
              </a:pathLst>
            </a:custGeom>
            <a:solidFill>
              <a:srgbClr val="00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3"/>
            <p:cNvSpPr/>
            <p:nvPr/>
          </p:nvSpPr>
          <p:spPr>
            <a:xfrm>
              <a:off x="3708400" y="3707130"/>
              <a:ext cx="378460" cy="299720"/>
            </a:xfrm>
            <a:custGeom>
              <a:avLst/>
              <a:gdLst/>
              <a:ahLst/>
              <a:cxnLst/>
              <a:rect l="l" t="t" r="r" b="b"/>
              <a:pathLst>
                <a:path w="378460" h="299720">
                  <a:moveTo>
                    <a:pt x="378460" y="0"/>
                  </a:moveTo>
                  <a:lnTo>
                    <a:pt x="358139" y="0"/>
                  </a:lnTo>
                  <a:lnTo>
                    <a:pt x="339089" y="1270"/>
                  </a:lnTo>
                  <a:lnTo>
                    <a:pt x="318770" y="2540"/>
                  </a:lnTo>
                  <a:lnTo>
                    <a:pt x="299720" y="3810"/>
                  </a:lnTo>
                  <a:lnTo>
                    <a:pt x="280670" y="6350"/>
                  </a:lnTo>
                  <a:lnTo>
                    <a:pt x="261620" y="8890"/>
                  </a:lnTo>
                  <a:lnTo>
                    <a:pt x="242570" y="12700"/>
                  </a:lnTo>
                  <a:lnTo>
                    <a:pt x="224789" y="16510"/>
                  </a:lnTo>
                  <a:lnTo>
                    <a:pt x="207010" y="21590"/>
                  </a:lnTo>
                  <a:lnTo>
                    <a:pt x="189229" y="26670"/>
                  </a:lnTo>
                  <a:lnTo>
                    <a:pt x="172720" y="31750"/>
                  </a:lnTo>
                  <a:lnTo>
                    <a:pt x="156210" y="38100"/>
                  </a:lnTo>
                  <a:lnTo>
                    <a:pt x="140970" y="44450"/>
                  </a:lnTo>
                  <a:lnTo>
                    <a:pt x="125729" y="50800"/>
                  </a:lnTo>
                  <a:lnTo>
                    <a:pt x="83820" y="74930"/>
                  </a:lnTo>
                  <a:lnTo>
                    <a:pt x="50800" y="100330"/>
                  </a:lnTo>
                  <a:lnTo>
                    <a:pt x="17779" y="138430"/>
                  </a:lnTo>
                  <a:lnTo>
                    <a:pt x="2539" y="180340"/>
                  </a:lnTo>
                  <a:lnTo>
                    <a:pt x="0" y="190500"/>
                  </a:lnTo>
                  <a:lnTo>
                    <a:pt x="0" y="200660"/>
                  </a:lnTo>
                  <a:lnTo>
                    <a:pt x="0" y="207010"/>
                  </a:lnTo>
                  <a:lnTo>
                    <a:pt x="1270" y="214630"/>
                  </a:lnTo>
                  <a:lnTo>
                    <a:pt x="2539" y="220980"/>
                  </a:lnTo>
                  <a:lnTo>
                    <a:pt x="3810" y="228600"/>
                  </a:lnTo>
                  <a:lnTo>
                    <a:pt x="5079" y="234950"/>
                  </a:lnTo>
                  <a:lnTo>
                    <a:pt x="7620" y="241300"/>
                  </a:lnTo>
                  <a:lnTo>
                    <a:pt x="10160" y="247650"/>
                  </a:lnTo>
                  <a:lnTo>
                    <a:pt x="13970" y="255270"/>
                  </a:lnTo>
                  <a:lnTo>
                    <a:pt x="17779" y="261620"/>
                  </a:lnTo>
                  <a:lnTo>
                    <a:pt x="21589" y="267970"/>
                  </a:lnTo>
                  <a:lnTo>
                    <a:pt x="26670" y="274320"/>
                  </a:lnTo>
                  <a:lnTo>
                    <a:pt x="31750" y="280670"/>
                  </a:lnTo>
                  <a:lnTo>
                    <a:pt x="36829" y="287020"/>
                  </a:lnTo>
                  <a:lnTo>
                    <a:pt x="41910" y="293370"/>
                  </a:lnTo>
                  <a:lnTo>
                    <a:pt x="48260" y="299720"/>
                  </a:lnTo>
                  <a:lnTo>
                    <a:pt x="48260" y="217170"/>
                  </a:lnTo>
                  <a:lnTo>
                    <a:pt x="58420" y="208280"/>
                  </a:lnTo>
                  <a:lnTo>
                    <a:pt x="69850" y="199390"/>
                  </a:lnTo>
                  <a:lnTo>
                    <a:pt x="81279" y="190500"/>
                  </a:lnTo>
                  <a:lnTo>
                    <a:pt x="95250" y="182880"/>
                  </a:lnTo>
                  <a:lnTo>
                    <a:pt x="107950" y="175260"/>
                  </a:lnTo>
                  <a:lnTo>
                    <a:pt x="123189" y="167640"/>
                  </a:lnTo>
                  <a:lnTo>
                    <a:pt x="138429" y="160020"/>
                  </a:lnTo>
                  <a:lnTo>
                    <a:pt x="153670" y="153670"/>
                  </a:lnTo>
                  <a:lnTo>
                    <a:pt x="204470" y="137160"/>
                  </a:lnTo>
                  <a:lnTo>
                    <a:pt x="241300" y="128270"/>
                  </a:lnTo>
                  <a:lnTo>
                    <a:pt x="260350" y="124460"/>
                  </a:lnTo>
                  <a:lnTo>
                    <a:pt x="279400" y="121920"/>
                  </a:lnTo>
                  <a:lnTo>
                    <a:pt x="298450" y="119380"/>
                  </a:lnTo>
                  <a:lnTo>
                    <a:pt x="318770" y="116840"/>
                  </a:lnTo>
                  <a:lnTo>
                    <a:pt x="337820" y="115570"/>
                  </a:lnTo>
                  <a:lnTo>
                    <a:pt x="358139" y="115570"/>
                  </a:lnTo>
                  <a:lnTo>
                    <a:pt x="378460" y="114300"/>
                  </a:lnTo>
                  <a:lnTo>
                    <a:pt x="37846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6" name="object 384"/>
          <p:cNvSpPr/>
          <p:nvPr/>
        </p:nvSpPr>
        <p:spPr>
          <a:xfrm>
            <a:off x="3708400" y="3707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5"/>
          <p:cNvSpPr/>
          <p:nvPr/>
        </p:nvSpPr>
        <p:spPr>
          <a:xfrm>
            <a:off x="4086859" y="4282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8" name="object 386"/>
          <p:cNvGrpSpPr/>
          <p:nvPr/>
        </p:nvGrpSpPr>
        <p:grpSpPr>
          <a:xfrm>
            <a:off x="3703727" y="4660037"/>
            <a:ext cx="701675" cy="456565"/>
            <a:chOff x="3703727" y="4660037"/>
            <a:chExt cx="701675" cy="456565"/>
          </a:xfrm>
        </p:grpSpPr>
        <p:sp>
          <p:nvSpPr>
            <p:cNvPr id="389" name="object 387"/>
            <p:cNvSpPr/>
            <p:nvPr/>
          </p:nvSpPr>
          <p:spPr>
            <a:xfrm>
              <a:off x="3708400" y="4664709"/>
              <a:ext cx="692150" cy="447040"/>
            </a:xfrm>
            <a:custGeom>
              <a:avLst/>
              <a:gdLst/>
              <a:ahLst/>
              <a:cxnLst/>
              <a:rect l="l" t="t" r="r" b="b"/>
              <a:pathLst>
                <a:path w="692150" h="447039">
                  <a:moveTo>
                    <a:pt x="519429" y="0"/>
                  </a:moveTo>
                  <a:lnTo>
                    <a:pt x="172720" y="0"/>
                  </a:lnTo>
                  <a:lnTo>
                    <a:pt x="172720" y="335279"/>
                  </a:lnTo>
                  <a:lnTo>
                    <a:pt x="0" y="335279"/>
                  </a:lnTo>
                  <a:lnTo>
                    <a:pt x="345439" y="447039"/>
                  </a:lnTo>
                  <a:lnTo>
                    <a:pt x="692150" y="335279"/>
                  </a:lnTo>
                  <a:lnTo>
                    <a:pt x="519429" y="335279"/>
                  </a:lnTo>
                  <a:lnTo>
                    <a:pt x="519429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88"/>
            <p:cNvSpPr/>
            <p:nvPr/>
          </p:nvSpPr>
          <p:spPr>
            <a:xfrm>
              <a:off x="3708400" y="4664709"/>
              <a:ext cx="692150" cy="447040"/>
            </a:xfrm>
            <a:custGeom>
              <a:avLst/>
              <a:gdLst/>
              <a:ahLst/>
              <a:cxnLst/>
              <a:rect l="l" t="t" r="r" b="b"/>
              <a:pathLst>
                <a:path w="692150" h="447039">
                  <a:moveTo>
                    <a:pt x="172720" y="0"/>
                  </a:moveTo>
                  <a:lnTo>
                    <a:pt x="172720" y="335279"/>
                  </a:lnTo>
                  <a:lnTo>
                    <a:pt x="0" y="335279"/>
                  </a:lnTo>
                  <a:lnTo>
                    <a:pt x="345439" y="447039"/>
                  </a:lnTo>
                  <a:lnTo>
                    <a:pt x="692150" y="335279"/>
                  </a:lnTo>
                  <a:lnTo>
                    <a:pt x="519429" y="335279"/>
                  </a:lnTo>
                  <a:lnTo>
                    <a:pt x="519429" y="0"/>
                  </a:lnTo>
                  <a:lnTo>
                    <a:pt x="172720" y="0"/>
                  </a:lnTo>
                  <a:close/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1" name="object 389"/>
          <p:cNvSpPr/>
          <p:nvPr/>
        </p:nvSpPr>
        <p:spPr>
          <a:xfrm>
            <a:off x="3708400" y="46647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0"/>
          <p:cNvSpPr/>
          <p:nvPr/>
        </p:nvSpPr>
        <p:spPr>
          <a:xfrm>
            <a:off x="4400550" y="511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3" name="object 391"/>
          <p:cNvGrpSpPr/>
          <p:nvPr/>
        </p:nvGrpSpPr>
        <p:grpSpPr>
          <a:xfrm>
            <a:off x="2509927" y="5176927"/>
            <a:ext cx="3063875" cy="713105"/>
            <a:chOff x="2509927" y="5176927"/>
            <a:chExt cx="3063875" cy="713105"/>
          </a:xfrm>
        </p:grpSpPr>
        <p:sp>
          <p:nvSpPr>
            <p:cNvPr id="394" name="object 392"/>
            <p:cNvSpPr/>
            <p:nvPr/>
          </p:nvSpPr>
          <p:spPr>
            <a:xfrm>
              <a:off x="2514599" y="5181600"/>
              <a:ext cx="3054350" cy="703580"/>
            </a:xfrm>
            <a:custGeom>
              <a:avLst/>
              <a:gdLst/>
              <a:ahLst/>
              <a:cxnLst/>
              <a:rect l="l" t="t" r="r" b="b"/>
              <a:pathLst>
                <a:path w="3054350" h="703579">
                  <a:moveTo>
                    <a:pt x="2564129" y="0"/>
                  </a:moveTo>
                  <a:lnTo>
                    <a:pt x="490219" y="0"/>
                  </a:lnTo>
                  <a:lnTo>
                    <a:pt x="437785" y="2619"/>
                  </a:lnTo>
                  <a:lnTo>
                    <a:pt x="385887" y="10222"/>
                  </a:lnTo>
                  <a:lnTo>
                    <a:pt x="335061" y="22430"/>
                  </a:lnTo>
                  <a:lnTo>
                    <a:pt x="285842" y="38862"/>
                  </a:lnTo>
                  <a:lnTo>
                    <a:pt x="238767" y="59137"/>
                  </a:lnTo>
                  <a:lnTo>
                    <a:pt x="194372" y="82875"/>
                  </a:lnTo>
                  <a:lnTo>
                    <a:pt x="153193" y="109696"/>
                  </a:lnTo>
                  <a:lnTo>
                    <a:pt x="115766" y="139218"/>
                  </a:lnTo>
                  <a:lnTo>
                    <a:pt x="82626" y="171062"/>
                  </a:lnTo>
                  <a:lnTo>
                    <a:pt x="54310" y="204847"/>
                  </a:lnTo>
                  <a:lnTo>
                    <a:pt x="31353" y="240193"/>
                  </a:lnTo>
                  <a:lnTo>
                    <a:pt x="14292" y="276719"/>
                  </a:lnTo>
                  <a:lnTo>
                    <a:pt x="3662" y="314044"/>
                  </a:lnTo>
                  <a:lnTo>
                    <a:pt x="0" y="351790"/>
                  </a:lnTo>
                  <a:lnTo>
                    <a:pt x="3662" y="389300"/>
                  </a:lnTo>
                  <a:lnTo>
                    <a:pt x="14292" y="426460"/>
                  </a:lnTo>
                  <a:lnTo>
                    <a:pt x="31353" y="462882"/>
                  </a:lnTo>
                  <a:lnTo>
                    <a:pt x="54310" y="498176"/>
                  </a:lnTo>
                  <a:lnTo>
                    <a:pt x="82626" y="531955"/>
                  </a:lnTo>
                  <a:lnTo>
                    <a:pt x="115766" y="563828"/>
                  </a:lnTo>
                  <a:lnTo>
                    <a:pt x="153193" y="593407"/>
                  </a:lnTo>
                  <a:lnTo>
                    <a:pt x="194372" y="620304"/>
                  </a:lnTo>
                  <a:lnTo>
                    <a:pt x="238767" y="644129"/>
                  </a:lnTo>
                  <a:lnTo>
                    <a:pt x="285842" y="664495"/>
                  </a:lnTo>
                  <a:lnTo>
                    <a:pt x="335061" y="681011"/>
                  </a:lnTo>
                  <a:lnTo>
                    <a:pt x="385887" y="693290"/>
                  </a:lnTo>
                  <a:lnTo>
                    <a:pt x="437785" y="700942"/>
                  </a:lnTo>
                  <a:lnTo>
                    <a:pt x="490219" y="703580"/>
                  </a:lnTo>
                  <a:lnTo>
                    <a:pt x="2564129" y="703580"/>
                  </a:lnTo>
                  <a:lnTo>
                    <a:pt x="2616564" y="700942"/>
                  </a:lnTo>
                  <a:lnTo>
                    <a:pt x="2668462" y="693290"/>
                  </a:lnTo>
                  <a:lnTo>
                    <a:pt x="2719288" y="681011"/>
                  </a:lnTo>
                  <a:lnTo>
                    <a:pt x="2768507" y="664495"/>
                  </a:lnTo>
                  <a:lnTo>
                    <a:pt x="2815582" y="644129"/>
                  </a:lnTo>
                  <a:lnTo>
                    <a:pt x="2859977" y="620304"/>
                  </a:lnTo>
                  <a:lnTo>
                    <a:pt x="2901156" y="593407"/>
                  </a:lnTo>
                  <a:lnTo>
                    <a:pt x="2938583" y="563828"/>
                  </a:lnTo>
                  <a:lnTo>
                    <a:pt x="2971723" y="531955"/>
                  </a:lnTo>
                  <a:lnTo>
                    <a:pt x="3000039" y="498176"/>
                  </a:lnTo>
                  <a:lnTo>
                    <a:pt x="3022996" y="462882"/>
                  </a:lnTo>
                  <a:lnTo>
                    <a:pt x="3040057" y="426460"/>
                  </a:lnTo>
                  <a:lnTo>
                    <a:pt x="3050687" y="389300"/>
                  </a:lnTo>
                  <a:lnTo>
                    <a:pt x="3054350" y="351790"/>
                  </a:lnTo>
                  <a:lnTo>
                    <a:pt x="3050687" y="314044"/>
                  </a:lnTo>
                  <a:lnTo>
                    <a:pt x="3040057" y="276719"/>
                  </a:lnTo>
                  <a:lnTo>
                    <a:pt x="3022996" y="240193"/>
                  </a:lnTo>
                  <a:lnTo>
                    <a:pt x="3000039" y="204847"/>
                  </a:lnTo>
                  <a:lnTo>
                    <a:pt x="2971723" y="171062"/>
                  </a:lnTo>
                  <a:lnTo>
                    <a:pt x="2938583" y="139218"/>
                  </a:lnTo>
                  <a:lnTo>
                    <a:pt x="2901156" y="109696"/>
                  </a:lnTo>
                  <a:lnTo>
                    <a:pt x="2859977" y="82875"/>
                  </a:lnTo>
                  <a:lnTo>
                    <a:pt x="2815582" y="59137"/>
                  </a:lnTo>
                  <a:lnTo>
                    <a:pt x="2768507" y="38862"/>
                  </a:lnTo>
                  <a:lnTo>
                    <a:pt x="2719288" y="22430"/>
                  </a:lnTo>
                  <a:lnTo>
                    <a:pt x="2668462" y="10222"/>
                  </a:lnTo>
                  <a:lnTo>
                    <a:pt x="2616564" y="2619"/>
                  </a:lnTo>
                  <a:lnTo>
                    <a:pt x="2564129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3"/>
            <p:cNvSpPr/>
            <p:nvPr/>
          </p:nvSpPr>
          <p:spPr>
            <a:xfrm>
              <a:off x="2514599" y="5181600"/>
              <a:ext cx="3054350" cy="703580"/>
            </a:xfrm>
            <a:custGeom>
              <a:avLst/>
              <a:gdLst/>
              <a:ahLst/>
              <a:cxnLst/>
              <a:rect l="l" t="t" r="r" b="b"/>
              <a:pathLst>
                <a:path w="3054350" h="703579">
                  <a:moveTo>
                    <a:pt x="490219" y="703580"/>
                  </a:moveTo>
                  <a:lnTo>
                    <a:pt x="437785" y="700942"/>
                  </a:lnTo>
                  <a:lnTo>
                    <a:pt x="385887" y="693290"/>
                  </a:lnTo>
                  <a:lnTo>
                    <a:pt x="335061" y="681011"/>
                  </a:lnTo>
                  <a:lnTo>
                    <a:pt x="285842" y="664495"/>
                  </a:lnTo>
                  <a:lnTo>
                    <a:pt x="238767" y="644129"/>
                  </a:lnTo>
                  <a:lnTo>
                    <a:pt x="194372" y="620304"/>
                  </a:lnTo>
                  <a:lnTo>
                    <a:pt x="153193" y="593407"/>
                  </a:lnTo>
                  <a:lnTo>
                    <a:pt x="115766" y="563828"/>
                  </a:lnTo>
                  <a:lnTo>
                    <a:pt x="82626" y="531955"/>
                  </a:lnTo>
                  <a:lnTo>
                    <a:pt x="54310" y="498176"/>
                  </a:lnTo>
                  <a:lnTo>
                    <a:pt x="31353" y="462882"/>
                  </a:lnTo>
                  <a:lnTo>
                    <a:pt x="14292" y="426460"/>
                  </a:lnTo>
                  <a:lnTo>
                    <a:pt x="3662" y="389300"/>
                  </a:lnTo>
                  <a:lnTo>
                    <a:pt x="0" y="351790"/>
                  </a:lnTo>
                  <a:lnTo>
                    <a:pt x="3662" y="314044"/>
                  </a:lnTo>
                  <a:lnTo>
                    <a:pt x="14292" y="276719"/>
                  </a:lnTo>
                  <a:lnTo>
                    <a:pt x="31353" y="240193"/>
                  </a:lnTo>
                  <a:lnTo>
                    <a:pt x="54310" y="204847"/>
                  </a:lnTo>
                  <a:lnTo>
                    <a:pt x="82626" y="171062"/>
                  </a:lnTo>
                  <a:lnTo>
                    <a:pt x="115766" y="139218"/>
                  </a:lnTo>
                  <a:lnTo>
                    <a:pt x="153193" y="109696"/>
                  </a:lnTo>
                  <a:lnTo>
                    <a:pt x="194372" y="82875"/>
                  </a:lnTo>
                  <a:lnTo>
                    <a:pt x="238767" y="59137"/>
                  </a:lnTo>
                  <a:lnTo>
                    <a:pt x="285842" y="38862"/>
                  </a:lnTo>
                  <a:lnTo>
                    <a:pt x="335061" y="22430"/>
                  </a:lnTo>
                  <a:lnTo>
                    <a:pt x="385887" y="10222"/>
                  </a:lnTo>
                  <a:lnTo>
                    <a:pt x="437785" y="2619"/>
                  </a:lnTo>
                  <a:lnTo>
                    <a:pt x="490219" y="0"/>
                  </a:lnTo>
                  <a:lnTo>
                    <a:pt x="2564129" y="0"/>
                  </a:lnTo>
                  <a:lnTo>
                    <a:pt x="2616564" y="2619"/>
                  </a:lnTo>
                  <a:lnTo>
                    <a:pt x="2668462" y="10222"/>
                  </a:lnTo>
                  <a:lnTo>
                    <a:pt x="2719288" y="22430"/>
                  </a:lnTo>
                  <a:lnTo>
                    <a:pt x="2768507" y="38862"/>
                  </a:lnTo>
                  <a:lnTo>
                    <a:pt x="2815582" y="59137"/>
                  </a:lnTo>
                  <a:lnTo>
                    <a:pt x="2859977" y="82875"/>
                  </a:lnTo>
                  <a:lnTo>
                    <a:pt x="2901156" y="109696"/>
                  </a:lnTo>
                  <a:lnTo>
                    <a:pt x="2938583" y="139218"/>
                  </a:lnTo>
                  <a:lnTo>
                    <a:pt x="2971723" y="171062"/>
                  </a:lnTo>
                  <a:lnTo>
                    <a:pt x="3000039" y="204847"/>
                  </a:lnTo>
                  <a:lnTo>
                    <a:pt x="3022996" y="240193"/>
                  </a:lnTo>
                  <a:lnTo>
                    <a:pt x="3040057" y="276719"/>
                  </a:lnTo>
                  <a:lnTo>
                    <a:pt x="3050687" y="314044"/>
                  </a:lnTo>
                  <a:lnTo>
                    <a:pt x="3054350" y="351790"/>
                  </a:lnTo>
                  <a:lnTo>
                    <a:pt x="3050687" y="389300"/>
                  </a:lnTo>
                  <a:lnTo>
                    <a:pt x="3040057" y="426460"/>
                  </a:lnTo>
                  <a:lnTo>
                    <a:pt x="3022996" y="462882"/>
                  </a:lnTo>
                  <a:lnTo>
                    <a:pt x="3000039" y="498176"/>
                  </a:lnTo>
                  <a:lnTo>
                    <a:pt x="2971723" y="531955"/>
                  </a:lnTo>
                  <a:lnTo>
                    <a:pt x="2938583" y="563828"/>
                  </a:lnTo>
                  <a:lnTo>
                    <a:pt x="2901156" y="593407"/>
                  </a:lnTo>
                  <a:lnTo>
                    <a:pt x="2859977" y="620304"/>
                  </a:lnTo>
                  <a:lnTo>
                    <a:pt x="2815582" y="644129"/>
                  </a:lnTo>
                  <a:lnTo>
                    <a:pt x="2768507" y="664495"/>
                  </a:lnTo>
                  <a:lnTo>
                    <a:pt x="2719288" y="681011"/>
                  </a:lnTo>
                  <a:lnTo>
                    <a:pt x="2668462" y="693290"/>
                  </a:lnTo>
                  <a:lnTo>
                    <a:pt x="2616564" y="700942"/>
                  </a:lnTo>
                  <a:lnTo>
                    <a:pt x="2564129" y="703580"/>
                  </a:lnTo>
                  <a:lnTo>
                    <a:pt x="490219" y="703580"/>
                  </a:lnTo>
                  <a:close/>
                </a:path>
                <a:path w="3054350" h="703579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6" name="object 394"/>
          <p:cNvSpPr/>
          <p:nvPr/>
        </p:nvSpPr>
        <p:spPr>
          <a:xfrm>
            <a:off x="5568950" y="5885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5"/>
          <p:cNvSpPr txBox="1"/>
          <p:nvPr/>
        </p:nvSpPr>
        <p:spPr>
          <a:xfrm>
            <a:off x="1383030" y="1436370"/>
            <a:ext cx="4150995" cy="432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Nucleic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Acids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710689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Hypoxanthine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400" spc="-5" dirty="0">
                <a:latin typeface="Times New Roman"/>
                <a:cs typeface="Times New Roman"/>
              </a:rPr>
              <a:t>Xanthine Oxidase</a:t>
            </a:r>
            <a:endParaRPr sz="2400">
              <a:latin typeface="Times New Roman"/>
              <a:cs typeface="Times New Roman"/>
            </a:endParaRPr>
          </a:p>
          <a:p>
            <a:pPr marL="2014220">
              <a:lnSpc>
                <a:spcPct val="100000"/>
              </a:lnSpc>
              <a:spcBef>
                <a:spcPts val="760"/>
              </a:spcBef>
            </a:pPr>
            <a:r>
              <a:rPr sz="2800" spc="-5" dirty="0">
                <a:latin typeface="Times New Roman"/>
                <a:cs typeface="Times New Roman"/>
              </a:rPr>
              <a:t>Xanthine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400" spc="-5" dirty="0">
                <a:latin typeface="Times New Roman"/>
                <a:cs typeface="Times New Roman"/>
              </a:rPr>
              <a:t>Xanthine Oxidase</a:t>
            </a:r>
            <a:endParaRPr sz="2400">
              <a:latin typeface="Times New Roman"/>
              <a:cs typeface="Times New Roman"/>
            </a:endParaRPr>
          </a:p>
          <a:p>
            <a:pPr marL="1990725">
              <a:lnSpc>
                <a:spcPct val="100000"/>
              </a:lnSpc>
              <a:spcBef>
                <a:spcPts val="760"/>
              </a:spcBef>
            </a:pPr>
            <a:r>
              <a:rPr sz="2800" dirty="0">
                <a:latin typeface="Times New Roman"/>
                <a:cs typeface="Times New Roman"/>
              </a:rPr>
              <a:t>Uric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Acid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550">
              <a:latin typeface="Times New Roman"/>
              <a:cs typeface="Times New Roman"/>
            </a:endParaRPr>
          </a:p>
          <a:p>
            <a:pPr marL="117602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Excretion </a:t>
            </a:r>
            <a:r>
              <a:rPr sz="2800" dirty="0">
                <a:latin typeface="Times New Roman"/>
                <a:cs typeface="Times New Roman"/>
              </a:rPr>
              <a:t>by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Kidney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object 341"/>
          <p:cNvSpPr txBox="1">
            <a:spLocks noGrp="1"/>
          </p:cNvSpPr>
          <p:nvPr>
            <p:ph type="title"/>
          </p:nvPr>
        </p:nvSpPr>
        <p:spPr>
          <a:xfrm>
            <a:off x="5843032" y="223520"/>
            <a:ext cx="833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4" name="object 2"/>
          <p:cNvGrpSpPr/>
          <p:nvPr/>
        </p:nvGrpSpPr>
        <p:grpSpPr>
          <a:xfrm>
            <a:off x="-1270" y="0"/>
            <a:ext cx="9146540" cy="6860540"/>
            <a:chOff x="-1270" y="0"/>
            <a:chExt cx="9146540" cy="6860540"/>
          </a:xfrm>
        </p:grpSpPr>
        <p:sp>
          <p:nvSpPr>
            <p:cNvPr id="5" name="object 3"/>
            <p:cNvSpPr/>
            <p:nvPr/>
          </p:nvSpPr>
          <p:spPr>
            <a:xfrm>
              <a:off x="0" y="4535170"/>
              <a:ext cx="1136650" cy="25400"/>
            </a:xfrm>
            <a:custGeom>
              <a:avLst/>
              <a:gdLst/>
              <a:ahLst/>
              <a:cxnLst/>
              <a:rect l="l" t="t" r="r" b="b"/>
              <a:pathLst>
                <a:path w="1136650" h="25400">
                  <a:moveTo>
                    <a:pt x="907104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1136295" y="25399"/>
                  </a:lnTo>
                  <a:lnTo>
                    <a:pt x="907104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0" y="4558029"/>
              <a:ext cx="1320165" cy="25400"/>
            </a:xfrm>
            <a:custGeom>
              <a:avLst/>
              <a:gdLst/>
              <a:ahLst/>
              <a:cxnLst/>
              <a:rect l="l" t="t" r="r" b="b"/>
              <a:pathLst>
                <a:path w="1320165" h="25400">
                  <a:moveTo>
                    <a:pt x="111337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319887" y="25400"/>
                  </a:lnTo>
                  <a:lnTo>
                    <a:pt x="1273810" y="17780"/>
                  </a:lnTo>
                  <a:lnTo>
                    <a:pt x="1113376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0" y="4580889"/>
              <a:ext cx="1458595" cy="25400"/>
            </a:xfrm>
            <a:custGeom>
              <a:avLst/>
              <a:gdLst/>
              <a:ahLst/>
              <a:cxnLst/>
              <a:rect l="l" t="t" r="r" b="b"/>
              <a:pathLst>
                <a:path w="1458595" h="25400">
                  <a:moveTo>
                    <a:pt x="130452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458118" y="25400"/>
                  </a:lnTo>
                  <a:lnTo>
                    <a:pt x="1304528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0" y="4605020"/>
              <a:ext cx="1604645" cy="25400"/>
            </a:xfrm>
            <a:custGeom>
              <a:avLst/>
              <a:gdLst/>
              <a:ahLst/>
              <a:cxnLst/>
              <a:rect l="l" t="t" r="r" b="b"/>
              <a:pathLst>
                <a:path w="1604645" h="25400">
                  <a:moveTo>
                    <a:pt x="1450439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1604029" y="25399"/>
                  </a:lnTo>
                  <a:lnTo>
                    <a:pt x="145043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0" y="4627879"/>
              <a:ext cx="1742439" cy="25400"/>
            </a:xfrm>
            <a:custGeom>
              <a:avLst/>
              <a:gdLst/>
              <a:ahLst/>
              <a:cxnLst/>
              <a:rect l="l" t="t" r="r" b="b"/>
              <a:pathLst>
                <a:path w="1742439" h="25400">
                  <a:moveTo>
                    <a:pt x="158867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742261" y="25400"/>
                  </a:lnTo>
                  <a:lnTo>
                    <a:pt x="158867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0" y="4650739"/>
              <a:ext cx="1868170" cy="25400"/>
            </a:xfrm>
            <a:custGeom>
              <a:avLst/>
              <a:gdLst/>
              <a:ahLst/>
              <a:cxnLst/>
              <a:rect l="l" t="t" r="r" b="b"/>
              <a:pathLst>
                <a:path w="1868170" h="25400">
                  <a:moveTo>
                    <a:pt x="172690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1868054" y="25400"/>
                  </a:lnTo>
                  <a:lnTo>
                    <a:pt x="1765300" y="6350"/>
                  </a:lnTo>
                  <a:lnTo>
                    <a:pt x="1726902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0" y="4674870"/>
              <a:ext cx="1991360" cy="24130"/>
            </a:xfrm>
            <a:custGeom>
              <a:avLst/>
              <a:gdLst/>
              <a:ahLst/>
              <a:cxnLst/>
              <a:rect l="l" t="t" r="r" b="b"/>
              <a:pathLst>
                <a:path w="1991360" h="24129">
                  <a:moveTo>
                    <a:pt x="1861204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1991359" y="24129"/>
                  </a:lnTo>
                  <a:lnTo>
                    <a:pt x="1861204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0" y="4697729"/>
              <a:ext cx="2092325" cy="25400"/>
            </a:xfrm>
            <a:custGeom>
              <a:avLst/>
              <a:gdLst/>
              <a:ahLst/>
              <a:cxnLst/>
              <a:rect l="l" t="t" r="r" b="b"/>
              <a:pathLst>
                <a:path w="2092325" h="25400">
                  <a:moveTo>
                    <a:pt x="198450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091901" y="25400"/>
                  </a:lnTo>
                  <a:lnTo>
                    <a:pt x="1991360" y="1270"/>
                  </a:lnTo>
                  <a:lnTo>
                    <a:pt x="198450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0" y="4720589"/>
              <a:ext cx="2187575" cy="25400"/>
            </a:xfrm>
            <a:custGeom>
              <a:avLst/>
              <a:gdLst/>
              <a:ahLst/>
              <a:cxnLst/>
              <a:rect l="l" t="t" r="r" b="b"/>
              <a:pathLst>
                <a:path w="2187575" h="25400">
                  <a:moveTo>
                    <a:pt x="208131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187151" y="25400"/>
                  </a:lnTo>
                  <a:lnTo>
                    <a:pt x="2081318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0" y="4743450"/>
              <a:ext cx="2282190" cy="25400"/>
            </a:xfrm>
            <a:custGeom>
              <a:avLst/>
              <a:gdLst/>
              <a:ahLst/>
              <a:cxnLst/>
              <a:rect l="l" t="t" r="r" b="b"/>
              <a:pathLst>
                <a:path w="2282190" h="25400">
                  <a:moveTo>
                    <a:pt x="217656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281830" y="25400"/>
                  </a:lnTo>
                  <a:lnTo>
                    <a:pt x="2277110" y="24130"/>
                  </a:lnTo>
                  <a:lnTo>
                    <a:pt x="2176568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0" y="4767579"/>
              <a:ext cx="2367280" cy="24130"/>
            </a:xfrm>
            <a:custGeom>
              <a:avLst/>
              <a:gdLst/>
              <a:ahLst/>
              <a:cxnLst/>
              <a:rect l="l" t="t" r="r" b="b"/>
              <a:pathLst>
                <a:path w="2367280" h="24129">
                  <a:moveTo>
                    <a:pt x="227711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2366800" y="24130"/>
                  </a:lnTo>
                  <a:lnTo>
                    <a:pt x="227711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0" y="4790439"/>
              <a:ext cx="2456815" cy="25400"/>
            </a:xfrm>
            <a:custGeom>
              <a:avLst/>
              <a:gdLst/>
              <a:ahLst/>
              <a:cxnLst/>
              <a:rect l="l" t="t" r="r" b="b"/>
              <a:pathLst>
                <a:path w="2456815" h="25400">
                  <a:moveTo>
                    <a:pt x="236208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456491" y="25400"/>
                  </a:lnTo>
                  <a:lnTo>
                    <a:pt x="236208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0" y="4813300"/>
              <a:ext cx="2540000" cy="25400"/>
            </a:xfrm>
            <a:custGeom>
              <a:avLst/>
              <a:gdLst/>
              <a:ahLst/>
              <a:cxnLst/>
              <a:rect l="l" t="t" r="r" b="b"/>
              <a:pathLst>
                <a:path w="2540000" h="25400">
                  <a:moveTo>
                    <a:pt x="24470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39697" y="25400"/>
                  </a:lnTo>
                  <a:lnTo>
                    <a:pt x="2527300" y="21589"/>
                  </a:lnTo>
                  <a:lnTo>
                    <a:pt x="244705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0" y="4836159"/>
              <a:ext cx="2614295" cy="25400"/>
            </a:xfrm>
            <a:custGeom>
              <a:avLst/>
              <a:gdLst/>
              <a:ahLst/>
              <a:cxnLst/>
              <a:rect l="l" t="t" r="r" b="b"/>
              <a:pathLst>
                <a:path w="2614295" h="25400">
                  <a:moveTo>
                    <a:pt x="253143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14083" y="25400"/>
                  </a:lnTo>
                  <a:lnTo>
                    <a:pt x="2531432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0" y="4860289"/>
              <a:ext cx="2693035" cy="25400"/>
            </a:xfrm>
            <a:custGeom>
              <a:avLst/>
              <a:gdLst/>
              <a:ahLst/>
              <a:cxnLst/>
              <a:rect l="l" t="t" r="r" b="b"/>
              <a:pathLst>
                <a:path w="2693035" h="25400">
                  <a:moveTo>
                    <a:pt x="26099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92601" y="25400"/>
                  </a:lnTo>
                  <a:lnTo>
                    <a:pt x="260995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0" y="4883150"/>
              <a:ext cx="2767330" cy="25400"/>
            </a:xfrm>
            <a:custGeom>
              <a:avLst/>
              <a:gdLst/>
              <a:ahLst/>
              <a:cxnLst/>
              <a:rect l="l" t="t" r="r" b="b"/>
              <a:pathLst>
                <a:path w="2767330" h="25400">
                  <a:moveTo>
                    <a:pt x="268433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766987" y="25400"/>
                  </a:lnTo>
                  <a:lnTo>
                    <a:pt x="2684336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0" y="4906009"/>
              <a:ext cx="2839720" cy="25400"/>
            </a:xfrm>
            <a:custGeom>
              <a:avLst/>
              <a:gdLst/>
              <a:ahLst/>
              <a:cxnLst/>
              <a:rect l="l" t="t" r="r" b="b"/>
              <a:pathLst>
                <a:path w="2839720" h="25400">
                  <a:moveTo>
                    <a:pt x="275872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839161" y="25400"/>
                  </a:lnTo>
                  <a:lnTo>
                    <a:pt x="2787650" y="8889"/>
                  </a:lnTo>
                  <a:lnTo>
                    <a:pt x="2758722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0" y="4928870"/>
              <a:ext cx="2914650" cy="26670"/>
            </a:xfrm>
            <a:custGeom>
              <a:avLst/>
              <a:gdLst/>
              <a:ahLst/>
              <a:cxnLst/>
              <a:rect l="l" t="t" r="r" b="b"/>
              <a:pathLst>
                <a:path w="2914650" h="26670">
                  <a:moveTo>
                    <a:pt x="2831236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2914446" y="26669"/>
                  </a:lnTo>
                  <a:lnTo>
                    <a:pt x="2831236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0" y="4953000"/>
              <a:ext cx="2985770" cy="25400"/>
            </a:xfrm>
            <a:custGeom>
              <a:avLst/>
              <a:gdLst/>
              <a:ahLst/>
              <a:cxnLst/>
              <a:rect l="l" t="t" r="r" b="b"/>
              <a:pathLst>
                <a:path w="2985770" h="25400">
                  <a:moveTo>
                    <a:pt x="290652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985770" y="25400"/>
                  </a:lnTo>
                  <a:lnTo>
                    <a:pt x="2906522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0" y="4975859"/>
              <a:ext cx="3045460" cy="25400"/>
            </a:xfrm>
            <a:custGeom>
              <a:avLst/>
              <a:gdLst/>
              <a:ahLst/>
              <a:cxnLst/>
              <a:rect l="l" t="t" r="r" b="b"/>
              <a:pathLst>
                <a:path w="3045460" h="25400">
                  <a:moveTo>
                    <a:pt x="297784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045206" y="25400"/>
                  </a:lnTo>
                  <a:lnTo>
                    <a:pt x="2985770" y="2539"/>
                  </a:lnTo>
                  <a:lnTo>
                    <a:pt x="2977845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0" y="4998720"/>
              <a:ext cx="3105150" cy="25400"/>
            </a:xfrm>
            <a:custGeom>
              <a:avLst/>
              <a:gdLst/>
              <a:ahLst/>
              <a:cxnLst/>
              <a:rect l="l" t="t" r="r" b="b"/>
              <a:pathLst>
                <a:path w="3105150" h="25400">
                  <a:moveTo>
                    <a:pt x="303860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104641" y="25399"/>
                  </a:lnTo>
                  <a:lnTo>
                    <a:pt x="3038602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0" y="5022850"/>
              <a:ext cx="3167380" cy="25400"/>
            </a:xfrm>
            <a:custGeom>
              <a:avLst/>
              <a:gdLst/>
              <a:ahLst/>
              <a:cxnLst/>
              <a:rect l="l" t="t" r="r" b="b"/>
              <a:pathLst>
                <a:path w="3167380" h="25400">
                  <a:moveTo>
                    <a:pt x="31013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167379" y="25400"/>
                  </a:lnTo>
                  <a:lnTo>
                    <a:pt x="310134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0" y="5045709"/>
              <a:ext cx="3227070" cy="25400"/>
            </a:xfrm>
            <a:custGeom>
              <a:avLst/>
              <a:gdLst/>
              <a:ahLst/>
              <a:cxnLst/>
              <a:rect l="l" t="t" r="r" b="b"/>
              <a:pathLst>
                <a:path w="3227070" h="25400">
                  <a:moveTo>
                    <a:pt x="316077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226816" y="25400"/>
                  </a:lnTo>
                  <a:lnTo>
                    <a:pt x="3160776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0" y="5068570"/>
              <a:ext cx="3286760" cy="25400"/>
            </a:xfrm>
            <a:custGeom>
              <a:avLst/>
              <a:gdLst/>
              <a:ahLst/>
              <a:cxnLst/>
              <a:rect l="l" t="t" r="r" b="b"/>
              <a:pathLst>
                <a:path w="3286760" h="25400">
                  <a:moveTo>
                    <a:pt x="322021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286252" y="25399"/>
                  </a:lnTo>
                  <a:lnTo>
                    <a:pt x="3220212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0" y="5092700"/>
              <a:ext cx="3342640" cy="24130"/>
            </a:xfrm>
            <a:custGeom>
              <a:avLst/>
              <a:gdLst/>
              <a:ahLst/>
              <a:cxnLst/>
              <a:rect l="l" t="t" r="r" b="b"/>
              <a:pathLst>
                <a:path w="3342640" h="24129">
                  <a:moveTo>
                    <a:pt x="328295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3342606" y="24130"/>
                  </a:lnTo>
                  <a:lnTo>
                    <a:pt x="3299460" y="6350"/>
                  </a:lnTo>
                  <a:lnTo>
                    <a:pt x="328295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0" y="5115559"/>
              <a:ext cx="3401695" cy="25400"/>
            </a:xfrm>
            <a:custGeom>
              <a:avLst/>
              <a:gdLst/>
              <a:ahLst/>
              <a:cxnLst/>
              <a:rect l="l" t="t" r="r" b="b"/>
              <a:pathLst>
                <a:path w="3401695" h="25400">
                  <a:moveTo>
                    <a:pt x="333952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401161" y="25400"/>
                  </a:lnTo>
                  <a:lnTo>
                    <a:pt x="3339524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0" y="5138420"/>
              <a:ext cx="3456940" cy="25400"/>
            </a:xfrm>
            <a:custGeom>
              <a:avLst/>
              <a:gdLst/>
              <a:ahLst/>
              <a:cxnLst/>
              <a:rect l="l" t="t" r="r" b="b"/>
              <a:pathLst>
                <a:path w="3456940" h="25400">
                  <a:moveTo>
                    <a:pt x="339499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456635" y="25399"/>
                  </a:lnTo>
                  <a:lnTo>
                    <a:pt x="3394997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0" y="5161279"/>
              <a:ext cx="3512185" cy="25400"/>
            </a:xfrm>
            <a:custGeom>
              <a:avLst/>
              <a:gdLst/>
              <a:ahLst/>
              <a:cxnLst/>
              <a:rect l="l" t="t" r="r" b="b"/>
              <a:pathLst>
                <a:path w="3512185" h="25400">
                  <a:moveTo>
                    <a:pt x="3450471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512108" y="25400"/>
                  </a:lnTo>
                  <a:lnTo>
                    <a:pt x="3450471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0" y="5185409"/>
              <a:ext cx="3566795" cy="25400"/>
            </a:xfrm>
            <a:custGeom>
              <a:avLst/>
              <a:gdLst/>
              <a:ahLst/>
              <a:cxnLst/>
              <a:rect l="l" t="t" r="r" b="b"/>
              <a:pathLst>
                <a:path w="3566795" h="25400">
                  <a:moveTo>
                    <a:pt x="350902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566691" y="25400"/>
                  </a:lnTo>
                  <a:lnTo>
                    <a:pt x="3530600" y="8889"/>
                  </a:lnTo>
                  <a:lnTo>
                    <a:pt x="3509026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0" y="5208270"/>
              <a:ext cx="3616960" cy="25400"/>
            </a:xfrm>
            <a:custGeom>
              <a:avLst/>
              <a:gdLst/>
              <a:ahLst/>
              <a:cxnLst/>
              <a:rect l="l" t="t" r="r" b="b"/>
              <a:pathLst>
                <a:path w="3616960" h="25400">
                  <a:moveTo>
                    <a:pt x="3561139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616664" y="25399"/>
                  </a:lnTo>
                  <a:lnTo>
                    <a:pt x="3561139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0" y="5231129"/>
              <a:ext cx="3667125" cy="25400"/>
            </a:xfrm>
            <a:custGeom>
              <a:avLst/>
              <a:gdLst/>
              <a:ahLst/>
              <a:cxnLst/>
              <a:rect l="l" t="t" r="r" b="b"/>
              <a:pathLst>
                <a:path w="3667125" h="25400">
                  <a:moveTo>
                    <a:pt x="361111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666637" y="25400"/>
                  </a:lnTo>
                  <a:lnTo>
                    <a:pt x="3611112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0" y="5253989"/>
              <a:ext cx="3719829" cy="26670"/>
            </a:xfrm>
            <a:custGeom>
              <a:avLst/>
              <a:gdLst/>
              <a:ahLst/>
              <a:cxnLst/>
              <a:rect l="l" t="t" r="r" b="b"/>
              <a:pathLst>
                <a:path w="3719829" h="26670">
                  <a:moveTo>
                    <a:pt x="3661085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3719386" y="26670"/>
                  </a:lnTo>
                  <a:lnTo>
                    <a:pt x="3661085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0" y="5278120"/>
              <a:ext cx="3769360" cy="25400"/>
            </a:xfrm>
            <a:custGeom>
              <a:avLst/>
              <a:gdLst/>
              <a:ahLst/>
              <a:cxnLst/>
              <a:rect l="l" t="t" r="r" b="b"/>
              <a:pathLst>
                <a:path w="3769360" h="25400">
                  <a:moveTo>
                    <a:pt x="3713834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769359" y="25399"/>
                  </a:lnTo>
                  <a:lnTo>
                    <a:pt x="3713834" y="0"/>
                  </a:lnTo>
                  <a:close/>
                </a:path>
              </a:pathLst>
            </a:custGeom>
            <a:solidFill>
              <a:srgbClr val="0000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0" y="5300979"/>
              <a:ext cx="3819525" cy="25400"/>
            </a:xfrm>
            <a:custGeom>
              <a:avLst/>
              <a:gdLst/>
              <a:ahLst/>
              <a:cxnLst/>
              <a:rect l="l" t="t" r="r" b="b"/>
              <a:pathLst>
                <a:path w="3819525" h="25400">
                  <a:moveTo>
                    <a:pt x="376380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819333" y="25400"/>
                  </a:lnTo>
                  <a:lnTo>
                    <a:pt x="3763807" y="0"/>
                  </a:lnTo>
                  <a:close/>
                </a:path>
              </a:pathLst>
            </a:custGeom>
            <a:solidFill>
              <a:srgbClr val="000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0" y="5323839"/>
              <a:ext cx="3869690" cy="25400"/>
            </a:xfrm>
            <a:custGeom>
              <a:avLst/>
              <a:gdLst/>
              <a:ahLst/>
              <a:cxnLst/>
              <a:rect l="l" t="t" r="r" b="b"/>
              <a:pathLst>
                <a:path w="3869690" h="25400">
                  <a:moveTo>
                    <a:pt x="381378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869306" y="25400"/>
                  </a:lnTo>
                  <a:lnTo>
                    <a:pt x="3813780" y="0"/>
                  </a:lnTo>
                  <a:close/>
                </a:path>
              </a:pathLst>
            </a:custGeom>
            <a:solidFill>
              <a:srgbClr val="000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0" y="5347970"/>
              <a:ext cx="3916679" cy="25400"/>
            </a:xfrm>
            <a:custGeom>
              <a:avLst/>
              <a:gdLst/>
              <a:ahLst/>
              <a:cxnLst/>
              <a:rect l="l" t="t" r="r" b="b"/>
              <a:pathLst>
                <a:path w="3916679" h="25400">
                  <a:moveTo>
                    <a:pt x="3866529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916468" y="25399"/>
                  </a:lnTo>
                  <a:lnTo>
                    <a:pt x="3888740" y="10159"/>
                  </a:lnTo>
                  <a:lnTo>
                    <a:pt x="3866529" y="0"/>
                  </a:lnTo>
                  <a:close/>
                </a:path>
              </a:pathLst>
            </a:custGeom>
            <a:solidFill>
              <a:srgbClr val="000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0" y="5370829"/>
              <a:ext cx="3958590" cy="25400"/>
            </a:xfrm>
            <a:custGeom>
              <a:avLst/>
              <a:gdLst/>
              <a:ahLst/>
              <a:cxnLst/>
              <a:rect l="l" t="t" r="r" b="b"/>
              <a:pathLst>
                <a:path w="3958590" h="25400">
                  <a:moveTo>
                    <a:pt x="391184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958060" y="25400"/>
                  </a:lnTo>
                  <a:lnTo>
                    <a:pt x="3911846" y="0"/>
                  </a:lnTo>
                  <a:close/>
                </a:path>
              </a:pathLst>
            </a:custGeom>
            <a:solidFill>
              <a:srgbClr val="000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0" y="5393689"/>
              <a:ext cx="3999865" cy="25400"/>
            </a:xfrm>
            <a:custGeom>
              <a:avLst/>
              <a:gdLst/>
              <a:ahLst/>
              <a:cxnLst/>
              <a:rect l="l" t="t" r="r" b="b"/>
              <a:pathLst>
                <a:path w="3999865" h="25400">
                  <a:moveTo>
                    <a:pt x="395343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3999653" y="25400"/>
                  </a:lnTo>
                  <a:lnTo>
                    <a:pt x="3953439" y="0"/>
                  </a:lnTo>
                  <a:close/>
                </a:path>
              </a:pathLst>
            </a:custGeom>
            <a:solidFill>
              <a:srgbClr val="000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0" y="5417820"/>
              <a:ext cx="4041775" cy="24130"/>
            </a:xfrm>
            <a:custGeom>
              <a:avLst/>
              <a:gdLst/>
              <a:ahLst/>
              <a:cxnLst/>
              <a:rect l="l" t="t" r="r" b="b"/>
              <a:pathLst>
                <a:path w="4041775" h="24129">
                  <a:moveTo>
                    <a:pt x="3997342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4041245" y="24129"/>
                  </a:lnTo>
                  <a:lnTo>
                    <a:pt x="3997342" y="0"/>
                  </a:lnTo>
                  <a:close/>
                </a:path>
              </a:pathLst>
            </a:custGeom>
            <a:solidFill>
              <a:srgbClr val="0000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0" y="5440679"/>
              <a:ext cx="4085590" cy="25400"/>
            </a:xfrm>
            <a:custGeom>
              <a:avLst/>
              <a:gdLst/>
              <a:ahLst/>
              <a:cxnLst/>
              <a:rect l="l" t="t" r="r" b="b"/>
              <a:pathLst>
                <a:path w="4085590" h="25400">
                  <a:moveTo>
                    <a:pt x="403893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085149" y="25400"/>
                  </a:lnTo>
                  <a:lnTo>
                    <a:pt x="4038935" y="0"/>
                  </a:lnTo>
                  <a:close/>
                </a:path>
              </a:pathLst>
            </a:custGeom>
            <a:solidFill>
              <a:srgbClr val="0000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0" y="5463539"/>
              <a:ext cx="4126865" cy="25400"/>
            </a:xfrm>
            <a:custGeom>
              <a:avLst/>
              <a:gdLst/>
              <a:ahLst/>
              <a:cxnLst/>
              <a:rect l="l" t="t" r="r" b="b"/>
              <a:pathLst>
                <a:path w="4126865" h="25400">
                  <a:moveTo>
                    <a:pt x="408052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126741" y="25400"/>
                  </a:lnTo>
                  <a:lnTo>
                    <a:pt x="4080527" y="0"/>
                  </a:lnTo>
                  <a:close/>
                </a:path>
              </a:pathLst>
            </a:custGeom>
            <a:solidFill>
              <a:srgbClr val="000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0" y="5486400"/>
              <a:ext cx="4168775" cy="25400"/>
            </a:xfrm>
            <a:custGeom>
              <a:avLst/>
              <a:gdLst/>
              <a:ahLst/>
              <a:cxnLst/>
              <a:rect l="l" t="t" r="r" b="b"/>
              <a:pathLst>
                <a:path w="4168775" h="25400">
                  <a:moveTo>
                    <a:pt x="412212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168334" y="25400"/>
                  </a:lnTo>
                  <a:lnTo>
                    <a:pt x="4122120" y="0"/>
                  </a:lnTo>
                  <a:close/>
                </a:path>
              </a:pathLst>
            </a:custGeom>
            <a:solidFill>
              <a:srgbClr val="000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0" y="5510529"/>
              <a:ext cx="4212590" cy="25400"/>
            </a:xfrm>
            <a:custGeom>
              <a:avLst/>
              <a:gdLst/>
              <a:ahLst/>
              <a:cxnLst/>
              <a:rect l="l" t="t" r="r" b="b"/>
              <a:pathLst>
                <a:path w="4212590" h="25400">
                  <a:moveTo>
                    <a:pt x="416602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212237" y="25400"/>
                  </a:lnTo>
                  <a:lnTo>
                    <a:pt x="4166023" y="0"/>
                  </a:lnTo>
                  <a:close/>
                </a:path>
              </a:pathLst>
            </a:custGeom>
            <a:solidFill>
              <a:srgbClr val="000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0" y="5533389"/>
              <a:ext cx="4249420" cy="25400"/>
            </a:xfrm>
            <a:custGeom>
              <a:avLst/>
              <a:gdLst/>
              <a:ahLst/>
              <a:cxnLst/>
              <a:rect l="l" t="t" r="r" b="b"/>
              <a:pathLst>
                <a:path w="4249420" h="25400">
                  <a:moveTo>
                    <a:pt x="420761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249125" y="25400"/>
                  </a:lnTo>
                  <a:lnTo>
                    <a:pt x="4221480" y="7620"/>
                  </a:lnTo>
                  <a:lnTo>
                    <a:pt x="4207615" y="0"/>
                  </a:lnTo>
                  <a:close/>
                </a:path>
              </a:pathLst>
            </a:custGeom>
            <a:solidFill>
              <a:srgbClr val="0000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0" y="5556250"/>
              <a:ext cx="4284980" cy="25400"/>
            </a:xfrm>
            <a:custGeom>
              <a:avLst/>
              <a:gdLst/>
              <a:ahLst/>
              <a:cxnLst/>
              <a:rect l="l" t="t" r="r" b="b"/>
              <a:pathLst>
                <a:path w="4284980" h="25400">
                  <a:moveTo>
                    <a:pt x="424517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284668" y="25400"/>
                  </a:lnTo>
                  <a:lnTo>
                    <a:pt x="4245175" y="0"/>
                  </a:lnTo>
                  <a:close/>
                </a:path>
              </a:pathLst>
            </a:custGeom>
            <a:solidFill>
              <a:srgbClr val="0000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0" y="5579109"/>
              <a:ext cx="4322445" cy="26670"/>
            </a:xfrm>
            <a:custGeom>
              <a:avLst/>
              <a:gdLst/>
              <a:ahLst/>
              <a:cxnLst/>
              <a:rect l="l" t="t" r="r" b="b"/>
              <a:pathLst>
                <a:path w="4322445" h="26670">
                  <a:moveTo>
                    <a:pt x="4280719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4322186" y="26669"/>
                  </a:lnTo>
                  <a:lnTo>
                    <a:pt x="4280719" y="0"/>
                  </a:lnTo>
                  <a:close/>
                </a:path>
              </a:pathLst>
            </a:custGeom>
            <a:solidFill>
              <a:srgbClr val="0000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0" y="5603239"/>
              <a:ext cx="4358005" cy="25400"/>
            </a:xfrm>
            <a:custGeom>
              <a:avLst/>
              <a:gdLst/>
              <a:ahLst/>
              <a:cxnLst/>
              <a:rect l="l" t="t" r="r" b="b"/>
              <a:pathLst>
                <a:path w="4358005" h="25400">
                  <a:moveTo>
                    <a:pt x="431823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357730" y="25400"/>
                  </a:lnTo>
                  <a:lnTo>
                    <a:pt x="4318237" y="0"/>
                  </a:lnTo>
                  <a:close/>
                </a:path>
              </a:pathLst>
            </a:custGeom>
            <a:solidFill>
              <a:srgbClr val="000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0" y="5626100"/>
              <a:ext cx="4393565" cy="25400"/>
            </a:xfrm>
            <a:custGeom>
              <a:avLst/>
              <a:gdLst/>
              <a:ahLst/>
              <a:cxnLst/>
              <a:rect l="l" t="t" r="r" b="b"/>
              <a:pathLst>
                <a:path w="4393565" h="25400">
                  <a:moveTo>
                    <a:pt x="4353781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393274" y="25400"/>
                  </a:lnTo>
                  <a:lnTo>
                    <a:pt x="4353781" y="0"/>
                  </a:lnTo>
                  <a:close/>
                </a:path>
              </a:pathLst>
            </a:custGeom>
            <a:solidFill>
              <a:srgbClr val="000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0" y="5648959"/>
              <a:ext cx="4429125" cy="25400"/>
            </a:xfrm>
            <a:custGeom>
              <a:avLst/>
              <a:gdLst/>
              <a:ahLst/>
              <a:cxnLst/>
              <a:rect l="l" t="t" r="r" b="b"/>
              <a:pathLst>
                <a:path w="4429125" h="25400">
                  <a:moveTo>
                    <a:pt x="4389324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428817" y="25399"/>
                  </a:lnTo>
                  <a:lnTo>
                    <a:pt x="4389324" y="0"/>
                  </a:lnTo>
                  <a:close/>
                </a:path>
              </a:pathLst>
            </a:custGeom>
            <a:solidFill>
              <a:srgbClr val="000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0" y="5673089"/>
              <a:ext cx="4502150" cy="48260"/>
            </a:xfrm>
            <a:custGeom>
              <a:avLst/>
              <a:gdLst/>
              <a:ahLst/>
              <a:cxnLst/>
              <a:rect l="l" t="t" r="r" b="b"/>
              <a:pathLst>
                <a:path w="4502150" h="48260">
                  <a:moveTo>
                    <a:pt x="4501870" y="48260"/>
                  </a:moveTo>
                  <a:lnTo>
                    <a:pt x="4466323" y="25400"/>
                  </a:lnTo>
                  <a:lnTo>
                    <a:pt x="4462386" y="22860"/>
                  </a:lnTo>
                  <a:lnTo>
                    <a:pt x="4426839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0" y="48260"/>
                  </a:lnTo>
                  <a:lnTo>
                    <a:pt x="4501870" y="4826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0" y="5718809"/>
              <a:ext cx="4537075" cy="25400"/>
            </a:xfrm>
            <a:custGeom>
              <a:avLst/>
              <a:gdLst/>
              <a:ahLst/>
              <a:cxnLst/>
              <a:rect l="l" t="t" r="r" b="b"/>
              <a:pathLst>
                <a:path w="4537075" h="25400">
                  <a:moveTo>
                    <a:pt x="449793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536485" y="25399"/>
                  </a:lnTo>
                  <a:lnTo>
                    <a:pt x="4527550" y="19049"/>
                  </a:lnTo>
                  <a:lnTo>
                    <a:pt x="449793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0" y="5742939"/>
              <a:ext cx="4570730" cy="25400"/>
            </a:xfrm>
            <a:custGeom>
              <a:avLst/>
              <a:gdLst/>
              <a:ahLst/>
              <a:cxnLst/>
              <a:rect l="l" t="t" r="r" b="b"/>
              <a:pathLst>
                <a:path w="4570730" h="25400">
                  <a:moveTo>
                    <a:pt x="453469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570441" y="25400"/>
                  </a:lnTo>
                  <a:lnTo>
                    <a:pt x="4534698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0" y="5765800"/>
              <a:ext cx="4603115" cy="25400"/>
            </a:xfrm>
            <a:custGeom>
              <a:avLst/>
              <a:gdLst/>
              <a:ahLst/>
              <a:cxnLst/>
              <a:rect l="l" t="t" r="r" b="b"/>
              <a:pathLst>
                <a:path w="4603115" h="25400">
                  <a:moveTo>
                    <a:pt x="456686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602609" y="25400"/>
                  </a:lnTo>
                  <a:lnTo>
                    <a:pt x="4566866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0" y="5788659"/>
              <a:ext cx="4634865" cy="25400"/>
            </a:xfrm>
            <a:custGeom>
              <a:avLst/>
              <a:gdLst/>
              <a:ahLst/>
              <a:cxnLst/>
              <a:rect l="l" t="t" r="r" b="b"/>
              <a:pathLst>
                <a:path w="4634865" h="25400">
                  <a:moveTo>
                    <a:pt x="4599035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634777" y="25399"/>
                  </a:lnTo>
                  <a:lnTo>
                    <a:pt x="4599035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0" y="5812789"/>
              <a:ext cx="4667250" cy="24130"/>
            </a:xfrm>
            <a:custGeom>
              <a:avLst/>
              <a:gdLst/>
              <a:ahLst/>
              <a:cxnLst/>
              <a:rect l="l" t="t" r="r" b="b"/>
              <a:pathLst>
                <a:path w="4667250" h="24129">
                  <a:moveTo>
                    <a:pt x="46329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666945" y="24130"/>
                  </a:lnTo>
                  <a:lnTo>
                    <a:pt x="4632990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/>
            <p:cNvSpPr/>
            <p:nvPr/>
          </p:nvSpPr>
          <p:spPr>
            <a:xfrm>
              <a:off x="0" y="5835650"/>
              <a:ext cx="4700905" cy="25400"/>
            </a:xfrm>
            <a:custGeom>
              <a:avLst/>
              <a:gdLst/>
              <a:ahLst/>
              <a:cxnLst/>
              <a:rect l="l" t="t" r="r" b="b"/>
              <a:pathLst>
                <a:path w="4700905" h="25400">
                  <a:moveTo>
                    <a:pt x="46651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700901" y="25400"/>
                  </a:lnTo>
                  <a:lnTo>
                    <a:pt x="4665158" y="0"/>
                  </a:lnTo>
                  <a:close/>
                </a:path>
              </a:pathLst>
            </a:custGeom>
            <a:solidFill>
              <a:srgbClr val="000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0" y="5858509"/>
              <a:ext cx="4733290" cy="25400"/>
            </a:xfrm>
            <a:custGeom>
              <a:avLst/>
              <a:gdLst/>
              <a:ahLst/>
              <a:cxnLst/>
              <a:rect l="l" t="t" r="r" b="b"/>
              <a:pathLst>
                <a:path w="4733290" h="25400">
                  <a:moveTo>
                    <a:pt x="4697326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733069" y="25399"/>
                  </a:lnTo>
                  <a:lnTo>
                    <a:pt x="4697326" y="0"/>
                  </a:lnTo>
                  <a:close/>
                </a:path>
              </a:pathLst>
            </a:custGeom>
            <a:solidFill>
              <a:srgbClr val="000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0" y="5881370"/>
              <a:ext cx="4765675" cy="25400"/>
            </a:xfrm>
            <a:custGeom>
              <a:avLst/>
              <a:gdLst/>
              <a:ahLst/>
              <a:cxnLst/>
              <a:rect l="l" t="t" r="r" b="b"/>
              <a:pathLst>
                <a:path w="4765675" h="25400">
                  <a:moveTo>
                    <a:pt x="4729495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765237" y="25399"/>
                  </a:lnTo>
                  <a:lnTo>
                    <a:pt x="4729495" y="0"/>
                  </a:lnTo>
                  <a:close/>
                </a:path>
              </a:pathLst>
            </a:custGeom>
            <a:solidFill>
              <a:srgbClr val="00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0" y="5905500"/>
              <a:ext cx="4799330" cy="25400"/>
            </a:xfrm>
            <a:custGeom>
              <a:avLst/>
              <a:gdLst/>
              <a:ahLst/>
              <a:cxnLst/>
              <a:rect l="l" t="t" r="r" b="b"/>
              <a:pathLst>
                <a:path w="4799330" h="25400">
                  <a:moveTo>
                    <a:pt x="47634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799193" y="25400"/>
                  </a:lnTo>
                  <a:lnTo>
                    <a:pt x="4763450" y="0"/>
                  </a:lnTo>
                  <a:close/>
                </a:path>
              </a:pathLst>
            </a:custGeom>
            <a:solidFill>
              <a:srgbClr val="000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0" y="5928359"/>
              <a:ext cx="4831080" cy="25400"/>
            </a:xfrm>
            <a:custGeom>
              <a:avLst/>
              <a:gdLst/>
              <a:ahLst/>
              <a:cxnLst/>
              <a:rect l="l" t="t" r="r" b="b"/>
              <a:pathLst>
                <a:path w="4831080" h="25400">
                  <a:moveTo>
                    <a:pt x="479561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830711" y="25399"/>
                  </a:lnTo>
                  <a:lnTo>
                    <a:pt x="4826000" y="21589"/>
                  </a:lnTo>
                  <a:lnTo>
                    <a:pt x="4795618" y="0"/>
                  </a:lnTo>
                  <a:close/>
                </a:path>
              </a:pathLst>
            </a:custGeom>
            <a:solidFill>
              <a:srgbClr val="000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0" y="5951220"/>
              <a:ext cx="4859020" cy="25400"/>
            </a:xfrm>
            <a:custGeom>
              <a:avLst/>
              <a:gdLst/>
              <a:ahLst/>
              <a:cxnLst/>
              <a:rect l="l" t="t" r="r" b="b"/>
              <a:pathLst>
                <a:path w="4859020" h="25400">
                  <a:moveTo>
                    <a:pt x="482757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858977" y="25399"/>
                  </a:lnTo>
                  <a:lnTo>
                    <a:pt x="4827570" y="0"/>
                  </a:lnTo>
                  <a:close/>
                </a:path>
              </a:pathLst>
            </a:custGeom>
            <a:solidFill>
              <a:srgbClr val="00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0" y="5974079"/>
              <a:ext cx="4888865" cy="26670"/>
            </a:xfrm>
            <a:custGeom>
              <a:avLst/>
              <a:gdLst/>
              <a:ahLst/>
              <a:cxnLst/>
              <a:rect l="l" t="t" r="r" b="b"/>
              <a:pathLst>
                <a:path w="4888865" h="26670">
                  <a:moveTo>
                    <a:pt x="485583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888813" y="26670"/>
                  </a:lnTo>
                  <a:lnTo>
                    <a:pt x="4855836" y="0"/>
                  </a:lnTo>
                  <a:close/>
                </a:path>
              </a:pathLst>
            </a:custGeom>
            <a:solidFill>
              <a:srgbClr val="00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0" y="5998209"/>
              <a:ext cx="4917440" cy="25400"/>
            </a:xfrm>
            <a:custGeom>
              <a:avLst/>
              <a:gdLst/>
              <a:ahLst/>
              <a:cxnLst/>
              <a:rect l="l" t="t" r="r" b="b"/>
              <a:pathLst>
                <a:path w="4917440" h="25400">
                  <a:moveTo>
                    <a:pt x="488567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17079" y="25399"/>
                  </a:lnTo>
                  <a:lnTo>
                    <a:pt x="4885672" y="0"/>
                  </a:lnTo>
                  <a:close/>
                </a:path>
              </a:pathLst>
            </a:custGeom>
            <a:solidFill>
              <a:srgbClr val="00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0" y="6021070"/>
              <a:ext cx="4945380" cy="25400"/>
            </a:xfrm>
            <a:custGeom>
              <a:avLst/>
              <a:gdLst/>
              <a:ahLst/>
              <a:cxnLst/>
              <a:rect l="l" t="t" r="r" b="b"/>
              <a:pathLst>
                <a:path w="4945380" h="25400">
                  <a:moveTo>
                    <a:pt x="491393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45345" y="25399"/>
                  </a:lnTo>
                  <a:lnTo>
                    <a:pt x="4913938" y="0"/>
                  </a:lnTo>
                  <a:close/>
                </a:path>
              </a:pathLst>
            </a:custGeom>
            <a:solidFill>
              <a:srgbClr val="00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0" y="6043929"/>
              <a:ext cx="4973955" cy="25400"/>
            </a:xfrm>
            <a:custGeom>
              <a:avLst/>
              <a:gdLst/>
              <a:ahLst/>
              <a:cxnLst/>
              <a:rect l="l" t="t" r="r" b="b"/>
              <a:pathLst>
                <a:path w="4973955" h="25400">
                  <a:moveTo>
                    <a:pt x="494220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73611" y="25400"/>
                  </a:lnTo>
                  <a:lnTo>
                    <a:pt x="4942205" y="0"/>
                  </a:lnTo>
                  <a:close/>
                </a:path>
              </a:pathLst>
            </a:custGeom>
            <a:solidFill>
              <a:srgbClr val="00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0" y="6068059"/>
              <a:ext cx="5003800" cy="25400"/>
            </a:xfrm>
            <a:custGeom>
              <a:avLst/>
              <a:gdLst/>
              <a:ahLst/>
              <a:cxnLst/>
              <a:rect l="l" t="t" r="r" b="b"/>
              <a:pathLst>
                <a:path w="5003800" h="25400">
                  <a:moveTo>
                    <a:pt x="4972041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003448" y="25399"/>
                  </a:lnTo>
                  <a:lnTo>
                    <a:pt x="4972041" y="0"/>
                  </a:lnTo>
                  <a:close/>
                </a:path>
              </a:pathLst>
            </a:custGeom>
            <a:solidFill>
              <a:srgbClr val="00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0" y="6090920"/>
              <a:ext cx="5031740" cy="25400"/>
            </a:xfrm>
            <a:custGeom>
              <a:avLst/>
              <a:gdLst/>
              <a:ahLst/>
              <a:cxnLst/>
              <a:rect l="l" t="t" r="r" b="b"/>
              <a:pathLst>
                <a:path w="5031740" h="25400">
                  <a:moveTo>
                    <a:pt x="500030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031714" y="25399"/>
                  </a:lnTo>
                  <a:lnTo>
                    <a:pt x="5000307" y="0"/>
                  </a:lnTo>
                  <a:close/>
                </a:path>
              </a:pathLst>
            </a:custGeom>
            <a:solidFill>
              <a:srgbClr val="00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0" y="6113779"/>
              <a:ext cx="5060315" cy="25400"/>
            </a:xfrm>
            <a:custGeom>
              <a:avLst/>
              <a:gdLst/>
              <a:ahLst/>
              <a:cxnLst/>
              <a:rect l="l" t="t" r="r" b="b"/>
              <a:pathLst>
                <a:path w="5060315" h="25400">
                  <a:moveTo>
                    <a:pt x="502857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059774" y="25400"/>
                  </a:lnTo>
                  <a:lnTo>
                    <a:pt x="5058410" y="24130"/>
                  </a:lnTo>
                  <a:lnTo>
                    <a:pt x="5028573" y="0"/>
                  </a:lnTo>
                  <a:close/>
                </a:path>
              </a:pathLst>
            </a:custGeom>
            <a:solidFill>
              <a:srgbClr val="00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0" y="6137909"/>
              <a:ext cx="5084445" cy="24130"/>
            </a:xfrm>
            <a:custGeom>
              <a:avLst/>
              <a:gdLst/>
              <a:ahLst/>
              <a:cxnLst/>
              <a:rect l="l" t="t" r="r" b="b"/>
              <a:pathLst>
                <a:path w="5084445" h="24129">
                  <a:moveTo>
                    <a:pt x="505841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5084327" y="24129"/>
                  </a:lnTo>
                  <a:lnTo>
                    <a:pt x="5058410" y="0"/>
                  </a:lnTo>
                  <a:close/>
                </a:path>
              </a:pathLst>
            </a:custGeom>
            <a:solidFill>
              <a:srgbClr val="00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0" y="6160770"/>
              <a:ext cx="5110480" cy="25400"/>
            </a:xfrm>
            <a:custGeom>
              <a:avLst/>
              <a:gdLst/>
              <a:ahLst/>
              <a:cxnLst/>
              <a:rect l="l" t="t" r="r" b="b"/>
              <a:pathLst>
                <a:path w="5110480" h="25400">
                  <a:moveTo>
                    <a:pt x="5082963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110244" y="25399"/>
                  </a:lnTo>
                  <a:lnTo>
                    <a:pt x="5082963" y="0"/>
                  </a:lnTo>
                  <a:close/>
                </a:path>
              </a:pathLst>
            </a:custGeom>
            <a:solidFill>
              <a:srgbClr val="00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0" y="6183629"/>
              <a:ext cx="5135245" cy="25400"/>
            </a:xfrm>
            <a:custGeom>
              <a:avLst/>
              <a:gdLst/>
              <a:ahLst/>
              <a:cxnLst/>
              <a:rect l="l" t="t" r="r" b="b"/>
              <a:pathLst>
                <a:path w="5135245" h="25400">
                  <a:moveTo>
                    <a:pt x="510751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134798" y="25400"/>
                  </a:lnTo>
                  <a:lnTo>
                    <a:pt x="5107516" y="0"/>
                  </a:lnTo>
                  <a:close/>
                </a:path>
              </a:pathLst>
            </a:custGeom>
            <a:solidFill>
              <a:srgbClr val="00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0" y="6206489"/>
              <a:ext cx="5159375" cy="25400"/>
            </a:xfrm>
            <a:custGeom>
              <a:avLst/>
              <a:gdLst/>
              <a:ahLst/>
              <a:cxnLst/>
              <a:rect l="l" t="t" r="r" b="b"/>
              <a:pathLst>
                <a:path w="5159375" h="25400">
                  <a:moveTo>
                    <a:pt x="513207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159351" y="25400"/>
                  </a:lnTo>
                  <a:lnTo>
                    <a:pt x="5132070" y="0"/>
                  </a:lnTo>
                  <a:close/>
                </a:path>
              </a:pathLst>
            </a:custGeom>
            <a:solidFill>
              <a:srgbClr val="00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0" y="6230620"/>
              <a:ext cx="5184140" cy="24130"/>
            </a:xfrm>
            <a:custGeom>
              <a:avLst/>
              <a:gdLst/>
              <a:ahLst/>
              <a:cxnLst/>
              <a:rect l="l" t="t" r="r" b="b"/>
              <a:pathLst>
                <a:path w="5184140" h="24129">
                  <a:moveTo>
                    <a:pt x="5157987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5183904" y="24129"/>
                  </a:lnTo>
                  <a:lnTo>
                    <a:pt x="5157987" y="0"/>
                  </a:lnTo>
                  <a:close/>
                </a:path>
              </a:pathLst>
            </a:custGeom>
            <a:solidFill>
              <a:srgbClr val="00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0" y="6253479"/>
              <a:ext cx="5210175" cy="25400"/>
            </a:xfrm>
            <a:custGeom>
              <a:avLst/>
              <a:gdLst/>
              <a:ahLst/>
              <a:cxnLst/>
              <a:rect l="l" t="t" r="r" b="b"/>
              <a:pathLst>
                <a:path w="5210175" h="25400">
                  <a:moveTo>
                    <a:pt x="5182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09822" y="25400"/>
                  </a:lnTo>
                  <a:lnTo>
                    <a:pt x="5182540" y="0"/>
                  </a:lnTo>
                  <a:close/>
                </a:path>
              </a:pathLst>
            </a:custGeom>
            <a:solidFill>
              <a:srgbClr val="00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0" y="6276339"/>
              <a:ext cx="5234940" cy="25400"/>
            </a:xfrm>
            <a:custGeom>
              <a:avLst/>
              <a:gdLst/>
              <a:ahLst/>
              <a:cxnLst/>
              <a:rect l="l" t="t" r="r" b="b"/>
              <a:pathLst>
                <a:path w="5234940" h="25400">
                  <a:moveTo>
                    <a:pt x="520709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34375" y="25400"/>
                  </a:lnTo>
                  <a:lnTo>
                    <a:pt x="5207094" y="0"/>
                  </a:lnTo>
                  <a:close/>
                </a:path>
              </a:pathLst>
            </a:custGeom>
            <a:solidFill>
              <a:srgbClr val="00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0" y="6299200"/>
              <a:ext cx="5259070" cy="25400"/>
            </a:xfrm>
            <a:custGeom>
              <a:avLst/>
              <a:gdLst/>
              <a:ahLst/>
              <a:cxnLst/>
              <a:rect l="l" t="t" r="r" b="b"/>
              <a:pathLst>
                <a:path w="5259070" h="25400">
                  <a:moveTo>
                    <a:pt x="523164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58928" y="25400"/>
                  </a:lnTo>
                  <a:lnTo>
                    <a:pt x="5231647" y="0"/>
                  </a:lnTo>
                  <a:close/>
                </a:path>
              </a:pathLst>
            </a:custGeom>
            <a:solidFill>
              <a:srgbClr val="00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0" y="6323329"/>
              <a:ext cx="5284470" cy="25400"/>
            </a:xfrm>
            <a:custGeom>
              <a:avLst/>
              <a:gdLst/>
              <a:ahLst/>
              <a:cxnLst/>
              <a:rect l="l" t="t" r="r" b="b"/>
              <a:pathLst>
                <a:path w="5284470" h="25400">
                  <a:moveTo>
                    <a:pt x="525756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84288" y="25400"/>
                  </a:lnTo>
                  <a:lnTo>
                    <a:pt x="5279390" y="20320"/>
                  </a:lnTo>
                  <a:lnTo>
                    <a:pt x="5257564" y="0"/>
                  </a:lnTo>
                  <a:close/>
                </a:path>
              </a:pathLst>
            </a:custGeom>
            <a:solidFill>
              <a:srgbClr val="00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0" y="6346189"/>
              <a:ext cx="5306695" cy="25400"/>
            </a:xfrm>
            <a:custGeom>
              <a:avLst/>
              <a:gdLst/>
              <a:ahLst/>
              <a:cxnLst/>
              <a:rect l="l" t="t" r="r" b="b"/>
              <a:pathLst>
                <a:path w="5306695" h="25400">
                  <a:moveTo>
                    <a:pt x="528183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06332" y="25400"/>
                  </a:lnTo>
                  <a:lnTo>
                    <a:pt x="5281839" y="0"/>
                  </a:lnTo>
                  <a:close/>
                </a:path>
              </a:pathLst>
            </a:custGeom>
            <a:solidFill>
              <a:srgbClr val="00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0" y="6369050"/>
              <a:ext cx="5328920" cy="25400"/>
            </a:xfrm>
            <a:custGeom>
              <a:avLst/>
              <a:gdLst/>
              <a:ahLst/>
              <a:cxnLst/>
              <a:rect l="l" t="t" r="r" b="b"/>
              <a:pathLst>
                <a:path w="5328920" h="25400">
                  <a:moveTo>
                    <a:pt x="530388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28375" y="25400"/>
                  </a:lnTo>
                  <a:lnTo>
                    <a:pt x="5303882" y="0"/>
                  </a:lnTo>
                  <a:close/>
                </a:path>
              </a:pathLst>
            </a:custGeom>
            <a:solidFill>
              <a:srgbClr val="00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0" y="6391909"/>
              <a:ext cx="5351780" cy="26670"/>
            </a:xfrm>
            <a:custGeom>
              <a:avLst/>
              <a:gdLst/>
              <a:ahLst/>
              <a:cxnLst/>
              <a:rect l="l" t="t" r="r" b="b"/>
              <a:pathLst>
                <a:path w="5351780" h="26670">
                  <a:moveTo>
                    <a:pt x="5325926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5351643" y="26669"/>
                  </a:lnTo>
                  <a:lnTo>
                    <a:pt x="5325926" y="0"/>
                  </a:lnTo>
                  <a:close/>
                </a:path>
              </a:pathLst>
            </a:custGeom>
            <a:solidFill>
              <a:srgbClr val="00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0" y="6416039"/>
              <a:ext cx="5374005" cy="25400"/>
            </a:xfrm>
            <a:custGeom>
              <a:avLst/>
              <a:gdLst/>
              <a:ahLst/>
              <a:cxnLst/>
              <a:rect l="l" t="t" r="r" b="b"/>
              <a:pathLst>
                <a:path w="5374005" h="25400">
                  <a:moveTo>
                    <a:pt x="534919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73687" y="25400"/>
                  </a:lnTo>
                  <a:lnTo>
                    <a:pt x="5349194" y="0"/>
                  </a:lnTo>
                  <a:close/>
                </a:path>
              </a:pathLst>
            </a:custGeom>
            <a:solidFill>
              <a:srgbClr val="00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0" y="6438900"/>
              <a:ext cx="5396230" cy="25400"/>
            </a:xfrm>
            <a:custGeom>
              <a:avLst/>
              <a:gdLst/>
              <a:ahLst/>
              <a:cxnLst/>
              <a:rect l="l" t="t" r="r" b="b"/>
              <a:pathLst>
                <a:path w="5396230" h="25400">
                  <a:moveTo>
                    <a:pt x="537123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95731" y="25400"/>
                  </a:lnTo>
                  <a:lnTo>
                    <a:pt x="5371238" y="0"/>
                  </a:lnTo>
                  <a:close/>
                </a:path>
              </a:pathLst>
            </a:custGeom>
            <a:solidFill>
              <a:srgbClr val="0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0" y="6461759"/>
              <a:ext cx="5417820" cy="25400"/>
            </a:xfrm>
            <a:custGeom>
              <a:avLst/>
              <a:gdLst/>
              <a:ahLst/>
              <a:cxnLst/>
              <a:rect l="l" t="t" r="r" b="b"/>
              <a:pathLst>
                <a:path w="5417820" h="25400">
                  <a:moveTo>
                    <a:pt x="5393281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417774" y="25399"/>
                  </a:lnTo>
                  <a:lnTo>
                    <a:pt x="5393281" y="0"/>
                  </a:lnTo>
                  <a:close/>
                </a:path>
              </a:pathLst>
            </a:custGeom>
            <a:solidFill>
              <a:srgbClr val="00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0" y="6485889"/>
              <a:ext cx="5441315" cy="25400"/>
            </a:xfrm>
            <a:custGeom>
              <a:avLst/>
              <a:gdLst/>
              <a:ahLst/>
              <a:cxnLst/>
              <a:rect l="l" t="t" r="r" b="b"/>
              <a:pathLst>
                <a:path w="5441315" h="25400">
                  <a:moveTo>
                    <a:pt x="54165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441042" y="25400"/>
                  </a:lnTo>
                  <a:lnTo>
                    <a:pt x="5416550" y="0"/>
                  </a:lnTo>
                  <a:close/>
                </a:path>
              </a:pathLst>
            </a:custGeom>
            <a:solidFill>
              <a:srgbClr val="000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0" y="6508749"/>
              <a:ext cx="5461635" cy="25400"/>
            </a:xfrm>
            <a:custGeom>
              <a:avLst/>
              <a:gdLst/>
              <a:ahLst/>
              <a:cxnLst/>
              <a:rect l="l" t="t" r="r" b="b"/>
              <a:pathLst>
                <a:path w="5461635" h="25400">
                  <a:moveTo>
                    <a:pt x="543859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461508" y="25400"/>
                  </a:lnTo>
                  <a:lnTo>
                    <a:pt x="5450840" y="12700"/>
                  </a:lnTo>
                  <a:lnTo>
                    <a:pt x="5438593" y="0"/>
                  </a:lnTo>
                  <a:close/>
                </a:path>
              </a:pathLst>
            </a:custGeom>
            <a:solidFill>
              <a:srgbClr val="00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0" y="6531610"/>
              <a:ext cx="5481320" cy="25400"/>
            </a:xfrm>
            <a:custGeom>
              <a:avLst/>
              <a:gdLst/>
              <a:ahLst/>
              <a:cxnLst/>
              <a:rect l="l" t="t" r="r" b="b"/>
              <a:pathLst>
                <a:path w="5481320" h="25400">
                  <a:moveTo>
                    <a:pt x="545937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480710" y="25400"/>
                  </a:lnTo>
                  <a:lnTo>
                    <a:pt x="5459374" y="0"/>
                  </a:lnTo>
                  <a:close/>
                </a:path>
              </a:pathLst>
            </a:custGeom>
            <a:solidFill>
              <a:srgbClr val="00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0" y="6555739"/>
              <a:ext cx="5500370" cy="24130"/>
            </a:xfrm>
            <a:custGeom>
              <a:avLst/>
              <a:gdLst/>
              <a:ahLst/>
              <a:cxnLst/>
              <a:rect l="l" t="t" r="r" b="b"/>
              <a:pathLst>
                <a:path w="5500370" h="24129">
                  <a:moveTo>
                    <a:pt x="5479643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5499912" y="24129"/>
                  </a:lnTo>
                  <a:lnTo>
                    <a:pt x="5479643" y="0"/>
                  </a:lnTo>
                  <a:close/>
                </a:path>
              </a:pathLst>
            </a:custGeom>
            <a:solidFill>
              <a:srgbClr val="00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0" y="6578599"/>
              <a:ext cx="5520690" cy="25400"/>
            </a:xfrm>
            <a:custGeom>
              <a:avLst/>
              <a:gdLst/>
              <a:ahLst/>
              <a:cxnLst/>
              <a:rect l="l" t="t" r="r" b="b"/>
              <a:pathLst>
                <a:path w="5520690" h="25400">
                  <a:moveTo>
                    <a:pt x="549884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20182" y="25400"/>
                  </a:lnTo>
                  <a:lnTo>
                    <a:pt x="5498846" y="0"/>
                  </a:lnTo>
                  <a:close/>
                </a:path>
              </a:pathLst>
            </a:custGeom>
            <a:solidFill>
              <a:srgbClr val="000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0" y="6601460"/>
              <a:ext cx="5539740" cy="25400"/>
            </a:xfrm>
            <a:custGeom>
              <a:avLst/>
              <a:gdLst/>
              <a:ahLst/>
              <a:cxnLst/>
              <a:rect l="l" t="t" r="r" b="b"/>
              <a:pathLst>
                <a:path w="5539740" h="25400">
                  <a:moveTo>
                    <a:pt x="551804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39384" y="25400"/>
                  </a:lnTo>
                  <a:lnTo>
                    <a:pt x="5518048" y="0"/>
                  </a:lnTo>
                  <a:close/>
                </a:path>
              </a:pathLst>
            </a:custGeom>
            <a:solidFill>
              <a:srgbClr val="00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0" y="6624320"/>
              <a:ext cx="5558790" cy="25400"/>
            </a:xfrm>
            <a:custGeom>
              <a:avLst/>
              <a:gdLst/>
              <a:ahLst/>
              <a:cxnLst/>
              <a:rect l="l" t="t" r="r" b="b"/>
              <a:pathLst>
                <a:path w="5558790" h="25400">
                  <a:moveTo>
                    <a:pt x="553725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558586" y="25399"/>
                  </a:lnTo>
                  <a:lnTo>
                    <a:pt x="5537250" y="0"/>
                  </a:lnTo>
                  <a:close/>
                </a:path>
              </a:pathLst>
            </a:custGeom>
            <a:solidFill>
              <a:srgbClr val="00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0" y="6648449"/>
              <a:ext cx="5579110" cy="25400"/>
            </a:xfrm>
            <a:custGeom>
              <a:avLst/>
              <a:gdLst/>
              <a:ahLst/>
              <a:cxnLst/>
              <a:rect l="l" t="t" r="r" b="b"/>
              <a:pathLst>
                <a:path w="5579110" h="25400">
                  <a:moveTo>
                    <a:pt x="555752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78856" y="25400"/>
                  </a:lnTo>
                  <a:lnTo>
                    <a:pt x="5557520" y="0"/>
                  </a:lnTo>
                  <a:close/>
                </a:path>
              </a:pathLst>
            </a:custGeom>
            <a:solidFill>
              <a:srgbClr val="00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0" y="6671310"/>
              <a:ext cx="5599430" cy="25400"/>
            </a:xfrm>
            <a:custGeom>
              <a:avLst/>
              <a:gdLst/>
              <a:ahLst/>
              <a:cxnLst/>
              <a:rect l="l" t="t" r="r" b="b"/>
              <a:pathLst>
                <a:path w="5599430" h="25400">
                  <a:moveTo>
                    <a:pt x="557672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99037" y="25400"/>
                  </a:lnTo>
                  <a:lnTo>
                    <a:pt x="5584190" y="8890"/>
                  </a:lnTo>
                  <a:lnTo>
                    <a:pt x="5576722" y="0"/>
                  </a:lnTo>
                  <a:close/>
                </a:path>
              </a:pathLst>
            </a:custGeom>
            <a:solidFill>
              <a:srgbClr val="0000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0" y="6694170"/>
              <a:ext cx="5619750" cy="25400"/>
            </a:xfrm>
            <a:custGeom>
              <a:avLst/>
              <a:gdLst/>
              <a:ahLst/>
              <a:cxnLst/>
              <a:rect l="l" t="t" r="r" b="b"/>
              <a:pathLst>
                <a:path w="5619750" h="25400">
                  <a:moveTo>
                    <a:pt x="559675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619594" y="25399"/>
                  </a:lnTo>
                  <a:lnTo>
                    <a:pt x="5596752" y="0"/>
                  </a:lnTo>
                  <a:close/>
                </a:path>
              </a:pathLst>
            </a:custGeom>
            <a:solidFill>
              <a:srgbClr val="0000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0" y="6717029"/>
              <a:ext cx="5641340" cy="26670"/>
            </a:xfrm>
            <a:custGeom>
              <a:avLst/>
              <a:gdLst/>
              <a:ahLst/>
              <a:cxnLst/>
              <a:rect l="l" t="t" r="r" b="b"/>
              <a:pathLst>
                <a:path w="5641340" h="26670">
                  <a:moveTo>
                    <a:pt x="56173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5641294" y="26670"/>
                  </a:lnTo>
                  <a:lnTo>
                    <a:pt x="5617310" y="0"/>
                  </a:lnTo>
                  <a:close/>
                </a:path>
              </a:pathLst>
            </a:custGeom>
            <a:solidFill>
              <a:srgbClr val="000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0" y="6741160"/>
              <a:ext cx="5662295" cy="25400"/>
            </a:xfrm>
            <a:custGeom>
              <a:avLst/>
              <a:gdLst/>
              <a:ahLst/>
              <a:cxnLst/>
              <a:rect l="l" t="t" r="r" b="b"/>
              <a:pathLst>
                <a:path w="5662295" h="25400">
                  <a:moveTo>
                    <a:pt x="56390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661851" y="25400"/>
                  </a:lnTo>
                  <a:lnTo>
                    <a:pt x="5639010" y="0"/>
                  </a:lnTo>
                  <a:close/>
                </a:path>
              </a:pathLst>
            </a:custGeom>
            <a:solidFill>
              <a:srgbClr val="00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0" y="6764020"/>
              <a:ext cx="5682615" cy="25400"/>
            </a:xfrm>
            <a:custGeom>
              <a:avLst/>
              <a:gdLst/>
              <a:ahLst/>
              <a:cxnLst/>
              <a:rect l="l" t="t" r="r" b="b"/>
              <a:pathLst>
                <a:path w="5682615" h="25400">
                  <a:moveTo>
                    <a:pt x="56595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682409" y="25399"/>
                  </a:lnTo>
                  <a:lnTo>
                    <a:pt x="5659567" y="0"/>
                  </a:lnTo>
                  <a:close/>
                </a:path>
              </a:pathLst>
            </a:custGeom>
            <a:solidFill>
              <a:srgbClr val="00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0" y="6786879"/>
              <a:ext cx="5703570" cy="25400"/>
            </a:xfrm>
            <a:custGeom>
              <a:avLst/>
              <a:gdLst/>
              <a:ahLst/>
              <a:cxnLst/>
              <a:rect l="l" t="t" r="r" b="b"/>
              <a:pathLst>
                <a:path w="5703570" h="25400">
                  <a:moveTo>
                    <a:pt x="568012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702966" y="25400"/>
                  </a:lnTo>
                  <a:lnTo>
                    <a:pt x="5680125" y="0"/>
                  </a:lnTo>
                  <a:close/>
                </a:path>
              </a:pathLst>
            </a:custGeom>
            <a:solidFill>
              <a:srgbClr val="00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0" y="6811010"/>
              <a:ext cx="5725160" cy="25400"/>
            </a:xfrm>
            <a:custGeom>
              <a:avLst/>
              <a:gdLst/>
              <a:ahLst/>
              <a:cxnLst/>
              <a:rect l="l" t="t" r="r" b="b"/>
              <a:pathLst>
                <a:path w="5725160" h="25400">
                  <a:moveTo>
                    <a:pt x="570182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724666" y="25400"/>
                  </a:lnTo>
                  <a:lnTo>
                    <a:pt x="5701824" y="0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0" y="6833870"/>
              <a:ext cx="5742940" cy="22860"/>
            </a:xfrm>
            <a:custGeom>
              <a:avLst/>
              <a:gdLst/>
              <a:ahLst/>
              <a:cxnLst/>
              <a:rect l="l" t="t" r="r" b="b"/>
              <a:pathLst>
                <a:path w="5742940" h="22859">
                  <a:moveTo>
                    <a:pt x="5722382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5742940" y="22859"/>
                  </a:lnTo>
                  <a:lnTo>
                    <a:pt x="5722382" y="0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0" y="3818889"/>
              <a:ext cx="502920" cy="555625"/>
            </a:xfrm>
            <a:custGeom>
              <a:avLst/>
              <a:gdLst/>
              <a:ahLst/>
              <a:cxnLst/>
              <a:rect l="l" t="t" r="r" b="b"/>
              <a:pathLst>
                <a:path w="502920" h="555625">
                  <a:moveTo>
                    <a:pt x="502920" y="9194"/>
                  </a:moveTo>
                  <a:lnTo>
                    <a:pt x="388620" y="3810"/>
                  </a:lnTo>
                  <a:lnTo>
                    <a:pt x="262890" y="2590"/>
                  </a:lnTo>
                  <a:lnTo>
                    <a:pt x="238760" y="2349"/>
                  </a:lnTo>
                  <a:lnTo>
                    <a:pt x="0" y="0"/>
                  </a:lnTo>
                  <a:lnTo>
                    <a:pt x="0" y="542290"/>
                  </a:lnTo>
                  <a:lnTo>
                    <a:pt x="262890" y="549135"/>
                  </a:lnTo>
                  <a:lnTo>
                    <a:pt x="502920" y="555371"/>
                  </a:lnTo>
                  <a:lnTo>
                    <a:pt x="502920" y="9194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478789" y="3826940"/>
              <a:ext cx="264160" cy="565150"/>
            </a:xfrm>
            <a:custGeom>
              <a:avLst/>
              <a:gdLst/>
              <a:ahLst/>
              <a:cxnLst/>
              <a:rect l="l" t="t" r="r" b="b"/>
              <a:pathLst>
                <a:path w="264159" h="565150">
                  <a:moveTo>
                    <a:pt x="0" y="0"/>
                  </a:moveTo>
                  <a:lnTo>
                    <a:pt x="0" y="546690"/>
                  </a:lnTo>
                  <a:lnTo>
                    <a:pt x="58419" y="548210"/>
                  </a:lnTo>
                  <a:lnTo>
                    <a:pt x="264159" y="564841"/>
                  </a:lnTo>
                  <a:lnTo>
                    <a:pt x="264159" y="12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718820" y="3838226"/>
              <a:ext cx="264160" cy="574040"/>
            </a:xfrm>
            <a:custGeom>
              <a:avLst/>
              <a:gdLst/>
              <a:ahLst/>
              <a:cxnLst/>
              <a:rect l="l" t="t" r="r" b="b"/>
              <a:pathLst>
                <a:path w="264159" h="574039">
                  <a:moveTo>
                    <a:pt x="0" y="0"/>
                  </a:moveTo>
                  <a:lnTo>
                    <a:pt x="0" y="551604"/>
                  </a:lnTo>
                  <a:lnTo>
                    <a:pt x="242570" y="571213"/>
                  </a:lnTo>
                  <a:lnTo>
                    <a:pt x="264160" y="573534"/>
                  </a:lnTo>
                  <a:lnTo>
                    <a:pt x="264160" y="15196"/>
                  </a:lnTo>
                  <a:lnTo>
                    <a:pt x="74929" y="3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958849" y="3851934"/>
              <a:ext cx="264160" cy="586105"/>
            </a:xfrm>
            <a:custGeom>
              <a:avLst/>
              <a:gdLst/>
              <a:ahLst/>
              <a:cxnLst/>
              <a:rect l="l" t="t" r="r" b="b"/>
              <a:pathLst>
                <a:path w="264159" h="586104">
                  <a:moveTo>
                    <a:pt x="0" y="0"/>
                  </a:moveTo>
                  <a:lnTo>
                    <a:pt x="0" y="557299"/>
                  </a:lnTo>
                  <a:lnTo>
                    <a:pt x="2540" y="557505"/>
                  </a:lnTo>
                  <a:lnTo>
                    <a:pt x="264159" y="585627"/>
                  </a:lnTo>
                  <a:lnTo>
                    <a:pt x="264159" y="17144"/>
                  </a:lnTo>
                  <a:lnTo>
                    <a:pt x="226059" y="13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1198879" y="3867053"/>
              <a:ext cx="264160" cy="603250"/>
            </a:xfrm>
            <a:custGeom>
              <a:avLst/>
              <a:gdLst/>
              <a:ahLst/>
              <a:cxnLst/>
              <a:rect l="l" t="t" r="r" b="b"/>
              <a:pathLst>
                <a:path w="264159" h="603250">
                  <a:moveTo>
                    <a:pt x="0" y="0"/>
                  </a:moveTo>
                  <a:lnTo>
                    <a:pt x="0" y="567915"/>
                  </a:lnTo>
                  <a:lnTo>
                    <a:pt x="152400" y="584296"/>
                  </a:lnTo>
                  <a:lnTo>
                    <a:pt x="264159" y="602923"/>
                  </a:lnTo>
                  <a:lnTo>
                    <a:pt x="264159" y="22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1438910" y="3887208"/>
              <a:ext cx="264160" cy="623570"/>
            </a:xfrm>
            <a:custGeom>
              <a:avLst/>
              <a:gdLst/>
              <a:ahLst/>
              <a:cxnLst/>
              <a:rect l="l" t="t" r="r" b="b"/>
              <a:pathLst>
                <a:path w="264160" h="623570">
                  <a:moveTo>
                    <a:pt x="0" y="0"/>
                  </a:moveTo>
                  <a:lnTo>
                    <a:pt x="0" y="578746"/>
                  </a:lnTo>
                  <a:lnTo>
                    <a:pt x="255270" y="621291"/>
                  </a:lnTo>
                  <a:lnTo>
                    <a:pt x="264159" y="622973"/>
                  </a:lnTo>
                  <a:lnTo>
                    <a:pt x="264159" y="28425"/>
                  </a:lnTo>
                  <a:lnTo>
                    <a:pt x="78740" y="66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1678940" y="3912795"/>
              <a:ext cx="264160" cy="643255"/>
            </a:xfrm>
            <a:custGeom>
              <a:avLst/>
              <a:gdLst/>
              <a:ahLst/>
              <a:cxnLst/>
              <a:rect l="l" t="t" r="r" b="b"/>
              <a:pathLst>
                <a:path w="264160" h="643254">
                  <a:moveTo>
                    <a:pt x="0" y="0"/>
                  </a:moveTo>
                  <a:lnTo>
                    <a:pt x="0" y="593164"/>
                  </a:lnTo>
                  <a:lnTo>
                    <a:pt x="15240" y="595704"/>
                  </a:lnTo>
                  <a:lnTo>
                    <a:pt x="264160" y="642797"/>
                  </a:lnTo>
                  <a:lnTo>
                    <a:pt x="264160" y="32740"/>
                  </a:lnTo>
                  <a:lnTo>
                    <a:pt x="205740" y="24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1918969" y="3942009"/>
              <a:ext cx="264160" cy="668655"/>
            </a:xfrm>
            <a:custGeom>
              <a:avLst/>
              <a:gdLst/>
              <a:ahLst/>
              <a:cxnLst/>
              <a:rect l="l" t="t" r="r" b="b"/>
              <a:pathLst>
                <a:path w="264160" h="668654">
                  <a:moveTo>
                    <a:pt x="0" y="0"/>
                  </a:moveTo>
                  <a:lnTo>
                    <a:pt x="0" y="609017"/>
                  </a:lnTo>
                  <a:lnTo>
                    <a:pt x="104140" y="628720"/>
                  </a:lnTo>
                  <a:lnTo>
                    <a:pt x="264160" y="668131"/>
                  </a:lnTo>
                  <a:lnTo>
                    <a:pt x="264160" y="385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2160269" y="3977264"/>
              <a:ext cx="262890" cy="692150"/>
            </a:xfrm>
            <a:custGeom>
              <a:avLst/>
              <a:gdLst/>
              <a:ahLst/>
              <a:cxnLst/>
              <a:rect l="l" t="t" r="r" b="b"/>
              <a:pathLst>
                <a:path w="262889" h="692150">
                  <a:moveTo>
                    <a:pt x="0" y="0"/>
                  </a:moveTo>
                  <a:lnTo>
                    <a:pt x="0" y="627246"/>
                  </a:lnTo>
                  <a:lnTo>
                    <a:pt x="262890" y="691993"/>
                  </a:lnTo>
                  <a:lnTo>
                    <a:pt x="262890" y="40836"/>
                  </a:lnTo>
                  <a:lnTo>
                    <a:pt x="115569" y="1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2400300" y="4014384"/>
              <a:ext cx="262890" cy="723265"/>
            </a:xfrm>
            <a:custGeom>
              <a:avLst/>
              <a:gdLst/>
              <a:ahLst/>
              <a:cxnLst/>
              <a:rect l="l" t="t" r="r" b="b"/>
              <a:pathLst>
                <a:path w="262889" h="723264">
                  <a:moveTo>
                    <a:pt x="0" y="0"/>
                  </a:moveTo>
                  <a:lnTo>
                    <a:pt x="0" y="649244"/>
                  </a:lnTo>
                  <a:lnTo>
                    <a:pt x="50800" y="661755"/>
                  </a:lnTo>
                  <a:lnTo>
                    <a:pt x="262889" y="723026"/>
                  </a:lnTo>
                  <a:lnTo>
                    <a:pt x="262889" y="42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2640329" y="4053407"/>
              <a:ext cx="264160" cy="761365"/>
            </a:xfrm>
            <a:custGeom>
              <a:avLst/>
              <a:gdLst/>
              <a:ahLst/>
              <a:cxnLst/>
              <a:rect l="l" t="t" r="r" b="b"/>
              <a:pathLst>
                <a:path w="264160" h="761364">
                  <a:moveTo>
                    <a:pt x="0" y="0"/>
                  </a:moveTo>
                  <a:lnTo>
                    <a:pt x="0" y="677398"/>
                  </a:lnTo>
                  <a:lnTo>
                    <a:pt x="153669" y="721792"/>
                  </a:lnTo>
                  <a:lnTo>
                    <a:pt x="264159" y="761019"/>
                  </a:lnTo>
                  <a:lnTo>
                    <a:pt x="264159" y="49214"/>
                  </a:lnTo>
                  <a:lnTo>
                    <a:pt x="49530" y="8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2880359" y="4097994"/>
              <a:ext cx="264160" cy="802005"/>
            </a:xfrm>
            <a:custGeom>
              <a:avLst/>
              <a:gdLst/>
              <a:ahLst/>
              <a:cxnLst/>
              <a:rect l="l" t="t" r="r" b="b"/>
              <a:pathLst>
                <a:path w="264160" h="802004">
                  <a:moveTo>
                    <a:pt x="0" y="0"/>
                  </a:moveTo>
                  <a:lnTo>
                    <a:pt x="0" y="707866"/>
                  </a:lnTo>
                  <a:lnTo>
                    <a:pt x="264159" y="801650"/>
                  </a:lnTo>
                  <a:lnTo>
                    <a:pt x="264159" y="53947"/>
                  </a:lnTo>
                  <a:lnTo>
                    <a:pt x="180339" y="345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3120390" y="4146367"/>
              <a:ext cx="264160" cy="838835"/>
            </a:xfrm>
            <a:custGeom>
              <a:avLst/>
              <a:gdLst/>
              <a:ahLst/>
              <a:cxnLst/>
              <a:rect l="l" t="t" r="r" b="b"/>
              <a:pathLst>
                <a:path w="264160" h="838835">
                  <a:moveTo>
                    <a:pt x="0" y="0"/>
                  </a:moveTo>
                  <a:lnTo>
                    <a:pt x="0" y="744710"/>
                  </a:lnTo>
                  <a:lnTo>
                    <a:pt x="264160" y="838494"/>
                  </a:lnTo>
                  <a:lnTo>
                    <a:pt x="264160" y="61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3360420" y="4201813"/>
              <a:ext cx="264160" cy="887730"/>
            </a:xfrm>
            <a:custGeom>
              <a:avLst/>
              <a:gdLst/>
              <a:ahLst/>
              <a:cxnLst/>
              <a:rect l="l" t="t" r="r" b="b"/>
              <a:pathLst>
                <a:path w="264160" h="887729">
                  <a:moveTo>
                    <a:pt x="0" y="0"/>
                  </a:moveTo>
                  <a:lnTo>
                    <a:pt x="0" y="774482"/>
                  </a:lnTo>
                  <a:lnTo>
                    <a:pt x="77469" y="801986"/>
                  </a:lnTo>
                  <a:lnTo>
                    <a:pt x="264159" y="887552"/>
                  </a:lnTo>
                  <a:lnTo>
                    <a:pt x="264159" y="66425"/>
                  </a:lnTo>
                  <a:lnTo>
                    <a:pt x="134619" y="31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3600450" y="4261658"/>
              <a:ext cx="264160" cy="940435"/>
            </a:xfrm>
            <a:custGeom>
              <a:avLst/>
              <a:gdLst/>
              <a:ahLst/>
              <a:cxnLst/>
              <a:rect l="l" t="t" r="r" b="b"/>
              <a:pathLst>
                <a:path w="264160" h="940435">
                  <a:moveTo>
                    <a:pt x="0" y="0"/>
                  </a:moveTo>
                  <a:lnTo>
                    <a:pt x="0" y="816648"/>
                  </a:lnTo>
                  <a:lnTo>
                    <a:pt x="203200" y="909781"/>
                  </a:lnTo>
                  <a:lnTo>
                    <a:pt x="264160" y="940149"/>
                  </a:lnTo>
                  <a:lnTo>
                    <a:pt x="264160" y="72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3840479" y="4327120"/>
              <a:ext cx="264160" cy="994410"/>
            </a:xfrm>
            <a:custGeom>
              <a:avLst/>
              <a:gdLst/>
              <a:ahLst/>
              <a:cxnLst/>
              <a:rect l="l" t="t" r="r" b="b"/>
              <a:pathLst>
                <a:path w="264160" h="994410">
                  <a:moveTo>
                    <a:pt x="0" y="0"/>
                  </a:moveTo>
                  <a:lnTo>
                    <a:pt x="0" y="862666"/>
                  </a:lnTo>
                  <a:lnTo>
                    <a:pt x="264160" y="994258"/>
                  </a:lnTo>
                  <a:lnTo>
                    <a:pt x="264160" y="74517"/>
                  </a:lnTo>
                  <a:lnTo>
                    <a:pt x="73660" y="20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4080509" y="4394744"/>
              <a:ext cx="264160" cy="1069340"/>
            </a:xfrm>
            <a:custGeom>
              <a:avLst/>
              <a:gdLst/>
              <a:ahLst/>
              <a:cxnLst/>
              <a:rect l="l" t="t" r="r" b="b"/>
              <a:pathLst>
                <a:path w="264160" h="1069339">
                  <a:moveTo>
                    <a:pt x="0" y="0"/>
                  </a:moveTo>
                  <a:lnTo>
                    <a:pt x="0" y="914614"/>
                  </a:lnTo>
                  <a:lnTo>
                    <a:pt x="67310" y="948145"/>
                  </a:lnTo>
                  <a:lnTo>
                    <a:pt x="264160" y="1068842"/>
                  </a:lnTo>
                  <a:lnTo>
                    <a:pt x="264160" y="77190"/>
                  </a:lnTo>
                  <a:lnTo>
                    <a:pt x="233679" y="66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4320539" y="4463681"/>
              <a:ext cx="264160" cy="1151255"/>
            </a:xfrm>
            <a:custGeom>
              <a:avLst/>
              <a:gdLst/>
              <a:ahLst/>
              <a:cxnLst/>
              <a:rect l="l" t="t" r="r" b="b"/>
              <a:pathLst>
                <a:path w="264160" h="1151254">
                  <a:moveTo>
                    <a:pt x="0" y="0"/>
                  </a:moveTo>
                  <a:lnTo>
                    <a:pt x="0" y="985109"/>
                  </a:lnTo>
                  <a:lnTo>
                    <a:pt x="175260" y="1092568"/>
                  </a:lnTo>
                  <a:lnTo>
                    <a:pt x="264160" y="1150908"/>
                  </a:lnTo>
                  <a:lnTo>
                    <a:pt x="264160" y="90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4560570" y="4545776"/>
              <a:ext cx="264160" cy="1231900"/>
            </a:xfrm>
            <a:custGeom>
              <a:avLst/>
              <a:gdLst/>
              <a:ahLst/>
              <a:cxnLst/>
              <a:rect l="l" t="t" r="r" b="b"/>
              <a:pathLst>
                <a:path w="264160" h="1231900">
                  <a:moveTo>
                    <a:pt x="0" y="0"/>
                  </a:moveTo>
                  <a:lnTo>
                    <a:pt x="0" y="1052978"/>
                  </a:lnTo>
                  <a:lnTo>
                    <a:pt x="219709" y="1197163"/>
                  </a:lnTo>
                  <a:lnTo>
                    <a:pt x="264159" y="1231418"/>
                  </a:lnTo>
                  <a:lnTo>
                    <a:pt x="264159" y="93875"/>
                  </a:lnTo>
                  <a:lnTo>
                    <a:pt x="143509" y="49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4801870" y="4631165"/>
              <a:ext cx="262890" cy="1332230"/>
            </a:xfrm>
            <a:custGeom>
              <a:avLst/>
              <a:gdLst/>
              <a:ahLst/>
              <a:cxnLst/>
              <a:rect l="l" t="t" r="r" b="b"/>
              <a:pathLst>
                <a:path w="262889" h="1332229">
                  <a:moveTo>
                    <a:pt x="0" y="0"/>
                  </a:moveTo>
                  <a:lnTo>
                    <a:pt x="0" y="1128412"/>
                  </a:lnTo>
                  <a:lnTo>
                    <a:pt x="255269" y="1325134"/>
                  </a:lnTo>
                  <a:lnTo>
                    <a:pt x="262889" y="1332088"/>
                  </a:lnTo>
                  <a:lnTo>
                    <a:pt x="262889" y="97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5041900" y="4720278"/>
              <a:ext cx="262890" cy="1462405"/>
            </a:xfrm>
            <a:custGeom>
              <a:avLst/>
              <a:gdLst/>
              <a:ahLst/>
              <a:cxnLst/>
              <a:rect l="l" t="t" r="r" b="b"/>
              <a:pathLst>
                <a:path w="262889" h="1462404">
                  <a:moveTo>
                    <a:pt x="0" y="0"/>
                  </a:moveTo>
                  <a:lnTo>
                    <a:pt x="0" y="1224277"/>
                  </a:lnTo>
                  <a:lnTo>
                    <a:pt x="15239" y="1236021"/>
                  </a:lnTo>
                  <a:lnTo>
                    <a:pt x="262889" y="1462032"/>
                  </a:lnTo>
                  <a:lnTo>
                    <a:pt x="262889" y="108955"/>
                  </a:lnTo>
                  <a:lnTo>
                    <a:pt x="86360" y="320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5281929" y="4819276"/>
              <a:ext cx="264160" cy="1611630"/>
            </a:xfrm>
            <a:custGeom>
              <a:avLst/>
              <a:gdLst/>
              <a:ahLst/>
              <a:cxnLst/>
              <a:rect l="l" t="t" r="r" b="b"/>
              <a:pathLst>
                <a:path w="264160" h="1611629">
                  <a:moveTo>
                    <a:pt x="0" y="0"/>
                  </a:moveTo>
                  <a:lnTo>
                    <a:pt x="0" y="1342172"/>
                  </a:lnTo>
                  <a:lnTo>
                    <a:pt x="36830" y="1375783"/>
                  </a:lnTo>
                  <a:lnTo>
                    <a:pt x="242570" y="1585333"/>
                  </a:lnTo>
                  <a:lnTo>
                    <a:pt x="264160" y="1611005"/>
                  </a:lnTo>
                  <a:lnTo>
                    <a:pt x="264160" y="115153"/>
                  </a:lnTo>
                  <a:lnTo>
                    <a:pt x="260350" y="113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5521959" y="4923828"/>
              <a:ext cx="264160" cy="1799589"/>
            </a:xfrm>
            <a:custGeom>
              <a:avLst/>
              <a:gdLst/>
              <a:ahLst/>
              <a:cxnLst/>
              <a:rect l="l" t="t" r="r" b="b"/>
              <a:pathLst>
                <a:path w="264160" h="1799590">
                  <a:moveTo>
                    <a:pt x="0" y="0"/>
                  </a:moveTo>
                  <a:lnTo>
                    <a:pt x="0" y="1478194"/>
                  </a:lnTo>
                  <a:lnTo>
                    <a:pt x="2539" y="1480781"/>
                  </a:lnTo>
                  <a:lnTo>
                    <a:pt x="210819" y="1728431"/>
                  </a:lnTo>
                  <a:lnTo>
                    <a:pt x="264160" y="1799387"/>
                  </a:lnTo>
                  <a:lnTo>
                    <a:pt x="264160" y="120836"/>
                  </a:lnTo>
                  <a:lnTo>
                    <a:pt x="20319" y="8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5761989" y="5033583"/>
              <a:ext cx="264160" cy="1803400"/>
            </a:xfrm>
            <a:custGeom>
              <a:avLst/>
              <a:gdLst/>
              <a:ahLst/>
              <a:cxnLst/>
              <a:rect l="l" t="t" r="r" b="b"/>
              <a:pathLst>
                <a:path w="264160" h="1803400">
                  <a:moveTo>
                    <a:pt x="0" y="0"/>
                  </a:moveTo>
                  <a:lnTo>
                    <a:pt x="0" y="1657533"/>
                  </a:lnTo>
                  <a:lnTo>
                    <a:pt x="109220" y="1802826"/>
                  </a:lnTo>
                  <a:lnTo>
                    <a:pt x="264160" y="1802826"/>
                  </a:lnTo>
                  <a:lnTo>
                    <a:pt x="264160" y="133306"/>
                  </a:lnTo>
                  <a:lnTo>
                    <a:pt x="123189" y="56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6002020" y="5153756"/>
              <a:ext cx="264160" cy="1682750"/>
            </a:xfrm>
            <a:custGeom>
              <a:avLst/>
              <a:gdLst/>
              <a:ahLst/>
              <a:cxnLst/>
              <a:rect l="l" t="t" r="r" b="b"/>
              <a:pathLst>
                <a:path w="264160" h="1682750">
                  <a:moveTo>
                    <a:pt x="0" y="0"/>
                  </a:moveTo>
                  <a:lnTo>
                    <a:pt x="0" y="1682653"/>
                  </a:lnTo>
                  <a:lnTo>
                    <a:pt x="264159" y="1682653"/>
                  </a:lnTo>
                  <a:lnTo>
                    <a:pt x="264159" y="143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6242050" y="5284405"/>
              <a:ext cx="264160" cy="1552575"/>
            </a:xfrm>
            <a:custGeom>
              <a:avLst/>
              <a:gdLst/>
              <a:ahLst/>
              <a:cxnLst/>
              <a:rect l="l" t="t" r="r" b="b"/>
              <a:pathLst>
                <a:path w="264159" h="1552575">
                  <a:moveTo>
                    <a:pt x="0" y="0"/>
                  </a:moveTo>
                  <a:lnTo>
                    <a:pt x="0" y="1552004"/>
                  </a:lnTo>
                  <a:lnTo>
                    <a:pt x="264159" y="1552004"/>
                  </a:lnTo>
                  <a:lnTo>
                    <a:pt x="264159" y="153205"/>
                  </a:lnTo>
                  <a:lnTo>
                    <a:pt x="44450" y="24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6482079" y="5423442"/>
              <a:ext cx="264160" cy="1413510"/>
            </a:xfrm>
            <a:custGeom>
              <a:avLst/>
              <a:gdLst/>
              <a:ahLst/>
              <a:cxnLst/>
              <a:rect l="l" t="t" r="r" b="b"/>
              <a:pathLst>
                <a:path w="264159" h="1413509">
                  <a:moveTo>
                    <a:pt x="0" y="0"/>
                  </a:moveTo>
                  <a:lnTo>
                    <a:pt x="0" y="1412967"/>
                  </a:lnTo>
                  <a:lnTo>
                    <a:pt x="264160" y="1412967"/>
                  </a:lnTo>
                  <a:lnTo>
                    <a:pt x="264160" y="163531"/>
                  </a:lnTo>
                  <a:lnTo>
                    <a:pt x="161290" y="94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6722110" y="5570830"/>
              <a:ext cx="264160" cy="1266190"/>
            </a:xfrm>
            <a:custGeom>
              <a:avLst/>
              <a:gdLst/>
              <a:ahLst/>
              <a:cxnLst/>
              <a:rect l="l" t="t" r="r" b="b"/>
              <a:pathLst>
                <a:path w="264159" h="1266190">
                  <a:moveTo>
                    <a:pt x="0" y="0"/>
                  </a:moveTo>
                  <a:lnTo>
                    <a:pt x="0" y="1265579"/>
                  </a:lnTo>
                  <a:lnTo>
                    <a:pt x="264160" y="1265579"/>
                  </a:lnTo>
                  <a:lnTo>
                    <a:pt x="264160" y="176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6962139" y="5731419"/>
              <a:ext cx="264160" cy="1105535"/>
            </a:xfrm>
            <a:custGeom>
              <a:avLst/>
              <a:gdLst/>
              <a:ahLst/>
              <a:cxnLst/>
              <a:rect l="l" t="t" r="r" b="b"/>
              <a:pathLst>
                <a:path w="264159" h="1105534">
                  <a:moveTo>
                    <a:pt x="0" y="0"/>
                  </a:moveTo>
                  <a:lnTo>
                    <a:pt x="0" y="1104990"/>
                  </a:lnTo>
                  <a:lnTo>
                    <a:pt x="264159" y="1104990"/>
                  </a:lnTo>
                  <a:lnTo>
                    <a:pt x="264159" y="201799"/>
                  </a:lnTo>
                  <a:lnTo>
                    <a:pt x="38100" y="25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7203439" y="5915390"/>
              <a:ext cx="262890" cy="921385"/>
            </a:xfrm>
            <a:custGeom>
              <a:avLst/>
              <a:gdLst/>
              <a:ahLst/>
              <a:cxnLst/>
              <a:rect l="l" t="t" r="r" b="b"/>
              <a:pathLst>
                <a:path w="262890" h="921384">
                  <a:moveTo>
                    <a:pt x="0" y="0"/>
                  </a:moveTo>
                  <a:lnTo>
                    <a:pt x="0" y="921019"/>
                  </a:lnTo>
                  <a:lnTo>
                    <a:pt x="262889" y="921019"/>
                  </a:lnTo>
                  <a:lnTo>
                    <a:pt x="262889" y="216931"/>
                  </a:lnTo>
                  <a:lnTo>
                    <a:pt x="125729" y="98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7443470" y="6112509"/>
              <a:ext cx="262890" cy="723900"/>
            </a:xfrm>
            <a:custGeom>
              <a:avLst/>
              <a:gdLst/>
              <a:ahLst/>
              <a:cxnLst/>
              <a:rect l="l" t="t" r="r" b="b"/>
              <a:pathLst>
                <a:path w="262890" h="723900">
                  <a:moveTo>
                    <a:pt x="0" y="0"/>
                  </a:moveTo>
                  <a:lnTo>
                    <a:pt x="0" y="723900"/>
                  </a:lnTo>
                  <a:lnTo>
                    <a:pt x="262889" y="723900"/>
                  </a:lnTo>
                  <a:lnTo>
                    <a:pt x="262889" y="238320"/>
                  </a:lnTo>
                  <a:lnTo>
                    <a:pt x="171450" y="148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7683499" y="6328398"/>
              <a:ext cx="262890" cy="508634"/>
            </a:xfrm>
            <a:custGeom>
              <a:avLst/>
              <a:gdLst/>
              <a:ahLst/>
              <a:cxnLst/>
              <a:rect l="l" t="t" r="r" b="b"/>
              <a:pathLst>
                <a:path w="262890" h="508634">
                  <a:moveTo>
                    <a:pt x="0" y="0"/>
                  </a:moveTo>
                  <a:lnTo>
                    <a:pt x="0" y="508011"/>
                  </a:lnTo>
                  <a:lnTo>
                    <a:pt x="262890" y="508011"/>
                  </a:lnTo>
                  <a:lnTo>
                    <a:pt x="262890" y="266243"/>
                  </a:lnTo>
                  <a:lnTo>
                    <a:pt x="203200" y="199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7923529" y="6569042"/>
              <a:ext cx="238760" cy="267970"/>
            </a:xfrm>
            <a:custGeom>
              <a:avLst/>
              <a:gdLst/>
              <a:ahLst/>
              <a:cxnLst/>
              <a:rect l="l" t="t" r="r" b="b"/>
              <a:pathLst>
                <a:path w="238759" h="267970">
                  <a:moveTo>
                    <a:pt x="0" y="0"/>
                  </a:moveTo>
                  <a:lnTo>
                    <a:pt x="0" y="267367"/>
                  </a:lnTo>
                  <a:lnTo>
                    <a:pt x="238760" y="267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0" y="3147059"/>
              <a:ext cx="563880" cy="555625"/>
            </a:xfrm>
            <a:custGeom>
              <a:avLst/>
              <a:gdLst/>
              <a:ahLst/>
              <a:cxnLst/>
              <a:rect l="l" t="t" r="r" b="b"/>
              <a:pathLst>
                <a:path w="563880" h="555625">
                  <a:moveTo>
                    <a:pt x="563880" y="6654"/>
                  </a:moveTo>
                  <a:lnTo>
                    <a:pt x="447040" y="2540"/>
                  </a:lnTo>
                  <a:lnTo>
                    <a:pt x="294640" y="1676"/>
                  </a:lnTo>
                  <a:lnTo>
                    <a:pt x="267970" y="1536"/>
                  </a:lnTo>
                  <a:lnTo>
                    <a:pt x="0" y="0"/>
                  </a:lnTo>
                  <a:lnTo>
                    <a:pt x="0" y="535940"/>
                  </a:lnTo>
                  <a:lnTo>
                    <a:pt x="267970" y="545172"/>
                  </a:lnTo>
                  <a:lnTo>
                    <a:pt x="563880" y="555358"/>
                  </a:lnTo>
                  <a:lnTo>
                    <a:pt x="563880" y="6654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537210" y="3152773"/>
              <a:ext cx="295910" cy="559435"/>
            </a:xfrm>
            <a:custGeom>
              <a:avLst/>
              <a:gdLst/>
              <a:ahLst/>
              <a:cxnLst/>
              <a:rect l="l" t="t" r="r" b="b"/>
              <a:pathLst>
                <a:path w="295909" h="559435">
                  <a:moveTo>
                    <a:pt x="0" y="0"/>
                  </a:moveTo>
                  <a:lnTo>
                    <a:pt x="0" y="548724"/>
                  </a:lnTo>
                  <a:lnTo>
                    <a:pt x="295909" y="558913"/>
                  </a:lnTo>
                  <a:lnTo>
                    <a:pt x="295909" y="10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806449" y="3162247"/>
              <a:ext cx="294640" cy="567055"/>
            </a:xfrm>
            <a:custGeom>
              <a:avLst/>
              <a:gdLst/>
              <a:ahLst/>
              <a:cxnLst/>
              <a:rect l="l" t="t" r="r" b="b"/>
              <a:pathLst>
                <a:path w="294640" h="567054">
                  <a:moveTo>
                    <a:pt x="0" y="0"/>
                  </a:moveTo>
                  <a:lnTo>
                    <a:pt x="0" y="548520"/>
                  </a:lnTo>
                  <a:lnTo>
                    <a:pt x="78740" y="551232"/>
                  </a:lnTo>
                  <a:lnTo>
                    <a:pt x="294640" y="566504"/>
                  </a:lnTo>
                  <a:lnTo>
                    <a:pt x="294640" y="10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1074419" y="3171677"/>
              <a:ext cx="295910" cy="578485"/>
            </a:xfrm>
            <a:custGeom>
              <a:avLst/>
              <a:gdLst/>
              <a:ahLst/>
              <a:cxnLst/>
              <a:rect l="l" t="t" r="r" b="b"/>
              <a:pathLst>
                <a:path w="295909" h="578485">
                  <a:moveTo>
                    <a:pt x="0" y="0"/>
                  </a:moveTo>
                  <a:lnTo>
                    <a:pt x="0" y="555188"/>
                  </a:lnTo>
                  <a:lnTo>
                    <a:pt x="205740" y="569742"/>
                  </a:lnTo>
                  <a:lnTo>
                    <a:pt x="295910" y="578412"/>
                  </a:lnTo>
                  <a:lnTo>
                    <a:pt x="295910" y="11167"/>
                  </a:lnTo>
                  <a:lnTo>
                    <a:pt x="238760" y="8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1343660" y="3181554"/>
              <a:ext cx="295910" cy="594995"/>
            </a:xfrm>
            <a:custGeom>
              <a:avLst/>
              <a:gdLst/>
              <a:ahLst/>
              <a:cxnLst/>
              <a:rect l="l" t="t" r="r" b="b"/>
              <a:pathLst>
                <a:path w="295910" h="594995">
                  <a:moveTo>
                    <a:pt x="0" y="0"/>
                  </a:moveTo>
                  <a:lnTo>
                    <a:pt x="0" y="565970"/>
                  </a:lnTo>
                  <a:lnTo>
                    <a:pt x="295909" y="594423"/>
                  </a:lnTo>
                  <a:lnTo>
                    <a:pt x="295909" y="14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1612899" y="3194582"/>
              <a:ext cx="295910" cy="614680"/>
            </a:xfrm>
            <a:custGeom>
              <a:avLst/>
              <a:gdLst/>
              <a:ahLst/>
              <a:cxnLst/>
              <a:rect l="l" t="t" r="r" b="b"/>
              <a:pathLst>
                <a:path w="295910" h="614679">
                  <a:moveTo>
                    <a:pt x="0" y="0"/>
                  </a:moveTo>
                  <a:lnTo>
                    <a:pt x="0" y="578831"/>
                  </a:lnTo>
                  <a:lnTo>
                    <a:pt x="63500" y="584937"/>
                  </a:lnTo>
                  <a:lnTo>
                    <a:pt x="295910" y="614203"/>
                  </a:lnTo>
                  <a:lnTo>
                    <a:pt x="295910" y="18923"/>
                  </a:lnTo>
                  <a:lnTo>
                    <a:pt x="172719" y="8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1882140" y="3211218"/>
              <a:ext cx="294640" cy="635000"/>
            </a:xfrm>
            <a:custGeom>
              <a:avLst/>
              <a:gdLst/>
              <a:ahLst/>
              <a:cxnLst/>
              <a:rect l="l" t="t" r="r" b="b"/>
              <a:pathLst>
                <a:path w="294639" h="635000">
                  <a:moveTo>
                    <a:pt x="0" y="0"/>
                  </a:moveTo>
                  <a:lnTo>
                    <a:pt x="0" y="594209"/>
                  </a:lnTo>
                  <a:lnTo>
                    <a:pt x="137160" y="611481"/>
                  </a:lnTo>
                  <a:lnTo>
                    <a:pt x="294640" y="634654"/>
                  </a:lnTo>
                  <a:lnTo>
                    <a:pt x="294640" y="25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2150109" y="3234201"/>
              <a:ext cx="295910" cy="651510"/>
            </a:xfrm>
            <a:custGeom>
              <a:avLst/>
              <a:gdLst/>
              <a:ahLst/>
              <a:cxnLst/>
              <a:rect l="l" t="t" r="r" b="b"/>
              <a:pathLst>
                <a:path w="295910" h="651510">
                  <a:moveTo>
                    <a:pt x="0" y="0"/>
                  </a:moveTo>
                  <a:lnTo>
                    <a:pt x="0" y="607746"/>
                  </a:lnTo>
                  <a:lnTo>
                    <a:pt x="292100" y="650728"/>
                  </a:lnTo>
                  <a:lnTo>
                    <a:pt x="295909" y="651405"/>
                  </a:lnTo>
                  <a:lnTo>
                    <a:pt x="295909" y="25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2419350" y="3257293"/>
              <a:ext cx="295910" cy="676275"/>
            </a:xfrm>
            <a:custGeom>
              <a:avLst/>
              <a:gdLst/>
              <a:ahLst/>
              <a:cxnLst/>
              <a:rect l="l" t="t" r="r" b="b"/>
              <a:pathLst>
                <a:path w="295910" h="676275">
                  <a:moveTo>
                    <a:pt x="0" y="0"/>
                  </a:moveTo>
                  <a:lnTo>
                    <a:pt x="0" y="624272"/>
                  </a:lnTo>
                  <a:lnTo>
                    <a:pt x="22860" y="627636"/>
                  </a:lnTo>
                  <a:lnTo>
                    <a:pt x="295910" y="676178"/>
                  </a:lnTo>
                  <a:lnTo>
                    <a:pt x="295910" y="25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2688590" y="3280385"/>
              <a:ext cx="295910" cy="706120"/>
            </a:xfrm>
            <a:custGeom>
              <a:avLst/>
              <a:gdLst/>
              <a:ahLst/>
              <a:cxnLst/>
              <a:rect l="l" t="t" r="r" b="b"/>
              <a:pathLst>
                <a:path w="295910" h="706120">
                  <a:moveTo>
                    <a:pt x="0" y="0"/>
                  </a:moveTo>
                  <a:lnTo>
                    <a:pt x="0" y="648344"/>
                  </a:lnTo>
                  <a:lnTo>
                    <a:pt x="153670" y="675663"/>
                  </a:lnTo>
                  <a:lnTo>
                    <a:pt x="295910" y="705630"/>
                  </a:lnTo>
                  <a:lnTo>
                    <a:pt x="295910" y="25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2957829" y="3303478"/>
              <a:ext cx="295910" cy="739775"/>
            </a:xfrm>
            <a:custGeom>
              <a:avLst/>
              <a:gdLst/>
              <a:ahLst/>
              <a:cxnLst/>
              <a:rect l="l" t="t" r="r" b="b"/>
              <a:pathLst>
                <a:path w="295910" h="739775">
                  <a:moveTo>
                    <a:pt x="0" y="0"/>
                  </a:moveTo>
                  <a:lnTo>
                    <a:pt x="0" y="676919"/>
                  </a:lnTo>
                  <a:lnTo>
                    <a:pt x="295909" y="739259"/>
                  </a:lnTo>
                  <a:lnTo>
                    <a:pt x="295909" y="30619"/>
                  </a:lnTo>
                  <a:lnTo>
                    <a:pt x="175259" y="15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3227069" y="3330651"/>
              <a:ext cx="294640" cy="773430"/>
            </a:xfrm>
            <a:custGeom>
              <a:avLst/>
              <a:gdLst/>
              <a:ahLst/>
              <a:cxnLst/>
              <a:rect l="l" t="t" r="r" b="b"/>
              <a:pathLst>
                <a:path w="294639" h="773429">
                  <a:moveTo>
                    <a:pt x="0" y="0"/>
                  </a:moveTo>
                  <a:lnTo>
                    <a:pt x="0" y="706467"/>
                  </a:lnTo>
                  <a:lnTo>
                    <a:pt x="67309" y="720648"/>
                  </a:lnTo>
                  <a:lnTo>
                    <a:pt x="294640" y="773433"/>
                  </a:lnTo>
                  <a:lnTo>
                    <a:pt x="294640" y="38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3495039" y="3365272"/>
              <a:ext cx="295910" cy="805180"/>
            </a:xfrm>
            <a:custGeom>
              <a:avLst/>
              <a:gdLst/>
              <a:ahLst/>
              <a:cxnLst/>
              <a:rect l="l" t="t" r="r" b="b"/>
              <a:pathLst>
                <a:path w="295910" h="805179">
                  <a:moveTo>
                    <a:pt x="0" y="0"/>
                  </a:moveTo>
                  <a:lnTo>
                    <a:pt x="0" y="732620"/>
                  </a:lnTo>
                  <a:lnTo>
                    <a:pt x="209550" y="781278"/>
                  </a:lnTo>
                  <a:lnTo>
                    <a:pt x="295910" y="804591"/>
                  </a:lnTo>
                  <a:lnTo>
                    <a:pt x="295910" y="38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3764279" y="3400056"/>
              <a:ext cx="295910" cy="843915"/>
            </a:xfrm>
            <a:custGeom>
              <a:avLst/>
              <a:gdLst/>
              <a:ahLst/>
              <a:cxnLst/>
              <a:rect l="l" t="t" r="r" b="b"/>
              <a:pathLst>
                <a:path w="295910" h="843914">
                  <a:moveTo>
                    <a:pt x="0" y="0"/>
                  </a:moveTo>
                  <a:lnTo>
                    <a:pt x="0" y="762607"/>
                  </a:lnTo>
                  <a:lnTo>
                    <a:pt x="274320" y="836663"/>
                  </a:lnTo>
                  <a:lnTo>
                    <a:pt x="295910" y="843410"/>
                  </a:lnTo>
                  <a:lnTo>
                    <a:pt x="295910" y="42276"/>
                  </a:lnTo>
                  <a:lnTo>
                    <a:pt x="125730" y="16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4033520" y="3438253"/>
              <a:ext cx="295910" cy="889635"/>
            </a:xfrm>
            <a:custGeom>
              <a:avLst/>
              <a:gdLst/>
              <a:ahLst/>
              <a:cxnLst/>
              <a:rect l="l" t="t" r="r" b="b"/>
              <a:pathLst>
                <a:path w="295910" h="889635">
                  <a:moveTo>
                    <a:pt x="0" y="0"/>
                  </a:moveTo>
                  <a:lnTo>
                    <a:pt x="0" y="797095"/>
                  </a:lnTo>
                  <a:lnTo>
                    <a:pt x="5079" y="798466"/>
                  </a:lnTo>
                  <a:lnTo>
                    <a:pt x="295909" y="889351"/>
                  </a:lnTo>
                  <a:lnTo>
                    <a:pt x="295909" y="45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4302759" y="3479440"/>
              <a:ext cx="294640" cy="938530"/>
            </a:xfrm>
            <a:custGeom>
              <a:avLst/>
              <a:gdLst/>
              <a:ahLst/>
              <a:cxnLst/>
              <a:rect l="l" t="t" r="r" b="b"/>
              <a:pathLst>
                <a:path w="294639" h="938529">
                  <a:moveTo>
                    <a:pt x="0" y="0"/>
                  </a:moveTo>
                  <a:lnTo>
                    <a:pt x="0" y="839829"/>
                  </a:lnTo>
                  <a:lnTo>
                    <a:pt x="101600" y="871579"/>
                  </a:lnTo>
                  <a:lnTo>
                    <a:pt x="294639" y="937958"/>
                  </a:lnTo>
                  <a:lnTo>
                    <a:pt x="294639" y="52270"/>
                  </a:lnTo>
                  <a:lnTo>
                    <a:pt x="35560" y="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4570729" y="3526889"/>
              <a:ext cx="295910" cy="987425"/>
            </a:xfrm>
            <a:custGeom>
              <a:avLst/>
              <a:gdLst/>
              <a:ahLst/>
              <a:cxnLst/>
              <a:rect l="l" t="t" r="r" b="b"/>
              <a:pathLst>
                <a:path w="295910" h="987425">
                  <a:moveTo>
                    <a:pt x="0" y="0"/>
                  </a:moveTo>
                  <a:lnTo>
                    <a:pt x="0" y="881337"/>
                  </a:lnTo>
                  <a:lnTo>
                    <a:pt x="195580" y="948590"/>
                  </a:lnTo>
                  <a:lnTo>
                    <a:pt x="295910" y="987320"/>
                  </a:lnTo>
                  <a:lnTo>
                    <a:pt x="295910" y="5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4839970" y="3575557"/>
              <a:ext cx="295910" cy="1042669"/>
            </a:xfrm>
            <a:custGeom>
              <a:avLst/>
              <a:gdLst/>
              <a:ahLst/>
              <a:cxnLst/>
              <a:rect l="l" t="t" r="r" b="b"/>
              <a:pathLst>
                <a:path w="295910" h="1042670">
                  <a:moveTo>
                    <a:pt x="0" y="0"/>
                  </a:moveTo>
                  <a:lnTo>
                    <a:pt x="0" y="928357"/>
                  </a:lnTo>
                  <a:lnTo>
                    <a:pt x="295909" y="1042587"/>
                  </a:lnTo>
                  <a:lnTo>
                    <a:pt x="295909" y="5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5109209" y="3624224"/>
              <a:ext cx="295910" cy="1097915"/>
            </a:xfrm>
            <a:custGeom>
              <a:avLst/>
              <a:gdLst/>
              <a:ahLst/>
              <a:cxnLst/>
              <a:rect l="l" t="t" r="r" b="b"/>
              <a:pathLst>
                <a:path w="295910" h="1097914">
                  <a:moveTo>
                    <a:pt x="0" y="0"/>
                  </a:moveTo>
                  <a:lnTo>
                    <a:pt x="0" y="983624"/>
                  </a:lnTo>
                  <a:lnTo>
                    <a:pt x="295910" y="1097854"/>
                  </a:lnTo>
                  <a:lnTo>
                    <a:pt x="295910" y="61738"/>
                  </a:lnTo>
                  <a:lnTo>
                    <a:pt x="100329" y="18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4"/>
            <p:cNvSpPr/>
            <p:nvPr/>
          </p:nvSpPr>
          <p:spPr>
            <a:xfrm>
              <a:off x="5378450" y="3680016"/>
              <a:ext cx="295910" cy="1163955"/>
            </a:xfrm>
            <a:custGeom>
              <a:avLst/>
              <a:gdLst/>
              <a:ahLst/>
              <a:cxnLst/>
              <a:rect l="l" t="t" r="r" b="b"/>
              <a:pathLst>
                <a:path w="295910" h="1163954">
                  <a:moveTo>
                    <a:pt x="0" y="0"/>
                  </a:moveTo>
                  <a:lnTo>
                    <a:pt x="0" y="1031767"/>
                  </a:lnTo>
                  <a:lnTo>
                    <a:pt x="78739" y="1062163"/>
                  </a:lnTo>
                  <a:lnTo>
                    <a:pt x="295910" y="1163406"/>
                  </a:lnTo>
                  <a:lnTo>
                    <a:pt x="295910" y="65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5"/>
            <p:cNvSpPr/>
            <p:nvPr/>
          </p:nvSpPr>
          <p:spPr>
            <a:xfrm>
              <a:off x="5647689" y="3740041"/>
              <a:ext cx="294640" cy="1234440"/>
            </a:xfrm>
            <a:custGeom>
              <a:avLst/>
              <a:gdLst/>
              <a:ahLst/>
              <a:cxnLst/>
              <a:rect l="l" t="t" r="r" b="b"/>
              <a:pathLst>
                <a:path w="294639" h="1234439">
                  <a:moveTo>
                    <a:pt x="0" y="0"/>
                  </a:moveTo>
                  <a:lnTo>
                    <a:pt x="0" y="1090948"/>
                  </a:lnTo>
                  <a:lnTo>
                    <a:pt x="166370" y="1168508"/>
                  </a:lnTo>
                  <a:lnTo>
                    <a:pt x="294639" y="1234354"/>
                  </a:lnTo>
                  <a:lnTo>
                    <a:pt x="294639" y="65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6"/>
            <p:cNvSpPr/>
            <p:nvPr/>
          </p:nvSpPr>
          <p:spPr>
            <a:xfrm>
              <a:off x="5915659" y="3799782"/>
              <a:ext cx="295910" cy="1313815"/>
            </a:xfrm>
            <a:custGeom>
              <a:avLst/>
              <a:gdLst/>
              <a:ahLst/>
              <a:cxnLst/>
              <a:rect l="l" t="t" r="r" b="b"/>
              <a:pathLst>
                <a:path w="295910" h="1313814">
                  <a:moveTo>
                    <a:pt x="0" y="0"/>
                  </a:moveTo>
                  <a:lnTo>
                    <a:pt x="0" y="1160922"/>
                  </a:lnTo>
                  <a:lnTo>
                    <a:pt x="279400" y="1304347"/>
                  </a:lnTo>
                  <a:lnTo>
                    <a:pt x="295910" y="1313781"/>
                  </a:lnTo>
                  <a:lnTo>
                    <a:pt x="295910" y="77219"/>
                  </a:lnTo>
                  <a:lnTo>
                    <a:pt x="80010" y="17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7"/>
            <p:cNvSpPr/>
            <p:nvPr/>
          </p:nvSpPr>
          <p:spPr>
            <a:xfrm>
              <a:off x="6184900" y="3869666"/>
              <a:ext cx="295910" cy="1398270"/>
            </a:xfrm>
            <a:custGeom>
              <a:avLst/>
              <a:gdLst/>
              <a:ahLst/>
              <a:cxnLst/>
              <a:rect l="l" t="t" r="r" b="b"/>
              <a:pathLst>
                <a:path w="295910" h="1398270">
                  <a:moveTo>
                    <a:pt x="0" y="0"/>
                  </a:moveTo>
                  <a:lnTo>
                    <a:pt x="0" y="1229248"/>
                  </a:lnTo>
                  <a:lnTo>
                    <a:pt x="10160" y="1234463"/>
                  </a:lnTo>
                  <a:lnTo>
                    <a:pt x="295910" y="1397749"/>
                  </a:lnTo>
                  <a:lnTo>
                    <a:pt x="295910" y="81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58"/>
            <p:cNvSpPr/>
            <p:nvPr/>
          </p:nvSpPr>
          <p:spPr>
            <a:xfrm>
              <a:off x="6454139" y="3943718"/>
              <a:ext cx="295910" cy="1490345"/>
            </a:xfrm>
            <a:custGeom>
              <a:avLst/>
              <a:gdLst/>
              <a:ahLst/>
              <a:cxnLst/>
              <a:rect l="l" t="t" r="r" b="b"/>
              <a:pathLst>
                <a:path w="295909" h="1490345">
                  <a:moveTo>
                    <a:pt x="0" y="0"/>
                  </a:moveTo>
                  <a:lnTo>
                    <a:pt x="0" y="1308457"/>
                  </a:lnTo>
                  <a:lnTo>
                    <a:pt x="132080" y="1383931"/>
                  </a:lnTo>
                  <a:lnTo>
                    <a:pt x="295910" y="1489938"/>
                  </a:lnTo>
                  <a:lnTo>
                    <a:pt x="295910" y="81856"/>
                  </a:lnTo>
                  <a:lnTo>
                    <a:pt x="289560" y="796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59"/>
            <p:cNvSpPr/>
            <p:nvPr/>
          </p:nvSpPr>
          <p:spPr>
            <a:xfrm>
              <a:off x="6723379" y="4017771"/>
              <a:ext cx="295910" cy="1595755"/>
            </a:xfrm>
            <a:custGeom>
              <a:avLst/>
              <a:gdLst/>
              <a:ahLst/>
              <a:cxnLst/>
              <a:rect l="l" t="t" r="r" b="b"/>
              <a:pathLst>
                <a:path w="295909" h="1595754">
                  <a:moveTo>
                    <a:pt x="0" y="0"/>
                  </a:moveTo>
                  <a:lnTo>
                    <a:pt x="0" y="1398629"/>
                  </a:lnTo>
                  <a:lnTo>
                    <a:pt x="186690" y="1519428"/>
                  </a:lnTo>
                  <a:lnTo>
                    <a:pt x="295910" y="1595628"/>
                  </a:lnTo>
                  <a:lnTo>
                    <a:pt x="295910" y="100168"/>
                  </a:lnTo>
                  <a:lnTo>
                    <a:pt x="238760" y="81788"/>
                  </a:lnTo>
                  <a:lnTo>
                    <a:pt x="20320" y="5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0"/>
            <p:cNvSpPr/>
            <p:nvPr/>
          </p:nvSpPr>
          <p:spPr>
            <a:xfrm>
              <a:off x="6992620" y="4109362"/>
              <a:ext cx="294640" cy="1704339"/>
            </a:xfrm>
            <a:custGeom>
              <a:avLst/>
              <a:gdLst/>
              <a:ahLst/>
              <a:cxnLst/>
              <a:rect l="l" t="t" r="r" b="b"/>
              <a:pathLst>
                <a:path w="294640" h="1704339">
                  <a:moveTo>
                    <a:pt x="0" y="0"/>
                  </a:moveTo>
                  <a:lnTo>
                    <a:pt x="0" y="1485430"/>
                  </a:lnTo>
                  <a:lnTo>
                    <a:pt x="135889" y="1580237"/>
                  </a:lnTo>
                  <a:lnTo>
                    <a:pt x="294639" y="1703947"/>
                  </a:lnTo>
                  <a:lnTo>
                    <a:pt x="294639" y="97481"/>
                  </a:lnTo>
                  <a:lnTo>
                    <a:pt x="222250" y="714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1"/>
            <p:cNvSpPr/>
            <p:nvPr/>
          </p:nvSpPr>
          <p:spPr>
            <a:xfrm>
              <a:off x="7260589" y="4197263"/>
              <a:ext cx="295910" cy="1838960"/>
            </a:xfrm>
            <a:custGeom>
              <a:avLst/>
              <a:gdLst/>
              <a:ahLst/>
              <a:cxnLst/>
              <a:rect l="l" t="t" r="r" b="b"/>
              <a:pathLst>
                <a:path w="295909" h="1838960">
                  <a:moveTo>
                    <a:pt x="0" y="0"/>
                  </a:moveTo>
                  <a:lnTo>
                    <a:pt x="0" y="1595263"/>
                  </a:lnTo>
                  <a:lnTo>
                    <a:pt x="149859" y="1712046"/>
                  </a:lnTo>
                  <a:lnTo>
                    <a:pt x="295909" y="1838622"/>
                  </a:lnTo>
                  <a:lnTo>
                    <a:pt x="295909" y="107919"/>
                  </a:lnTo>
                  <a:lnTo>
                    <a:pt x="215900" y="77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2"/>
            <p:cNvSpPr/>
            <p:nvPr/>
          </p:nvSpPr>
          <p:spPr>
            <a:xfrm>
              <a:off x="7529829" y="4295061"/>
              <a:ext cx="295910" cy="1993264"/>
            </a:xfrm>
            <a:custGeom>
              <a:avLst/>
              <a:gdLst/>
              <a:ahLst/>
              <a:cxnLst/>
              <a:rect l="l" t="t" r="r" b="b"/>
              <a:pathLst>
                <a:path w="295909" h="1993264">
                  <a:moveTo>
                    <a:pt x="0" y="0"/>
                  </a:moveTo>
                  <a:lnTo>
                    <a:pt x="0" y="1717710"/>
                  </a:lnTo>
                  <a:lnTo>
                    <a:pt x="128270" y="1828878"/>
                  </a:lnTo>
                  <a:lnTo>
                    <a:pt x="295910" y="1992792"/>
                  </a:lnTo>
                  <a:lnTo>
                    <a:pt x="295910" y="115167"/>
                  </a:lnTo>
                  <a:lnTo>
                    <a:pt x="194310" y="73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3"/>
            <p:cNvSpPr/>
            <p:nvPr/>
          </p:nvSpPr>
          <p:spPr>
            <a:xfrm>
              <a:off x="7799070" y="4399354"/>
              <a:ext cx="295910" cy="2165350"/>
            </a:xfrm>
            <a:custGeom>
              <a:avLst/>
              <a:gdLst/>
              <a:ahLst/>
              <a:cxnLst/>
              <a:rect l="l" t="t" r="r" b="b"/>
              <a:pathLst>
                <a:path w="295909" h="2165350">
                  <a:moveTo>
                    <a:pt x="0" y="0"/>
                  </a:moveTo>
                  <a:lnTo>
                    <a:pt x="0" y="1862423"/>
                  </a:lnTo>
                  <a:lnTo>
                    <a:pt x="87629" y="1948106"/>
                  </a:lnTo>
                  <a:lnTo>
                    <a:pt x="295909" y="2165222"/>
                  </a:lnTo>
                  <a:lnTo>
                    <a:pt x="295909" y="126727"/>
                  </a:lnTo>
                  <a:lnTo>
                    <a:pt x="186689" y="76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4"/>
            <p:cNvSpPr/>
            <p:nvPr/>
          </p:nvSpPr>
          <p:spPr>
            <a:xfrm>
              <a:off x="8068310" y="4513725"/>
              <a:ext cx="294640" cy="2322830"/>
            </a:xfrm>
            <a:custGeom>
              <a:avLst/>
              <a:gdLst/>
              <a:ahLst/>
              <a:cxnLst/>
              <a:rect l="l" t="t" r="r" b="b"/>
              <a:pathLst>
                <a:path w="294640" h="2322829">
                  <a:moveTo>
                    <a:pt x="0" y="0"/>
                  </a:moveTo>
                  <a:lnTo>
                    <a:pt x="0" y="2023049"/>
                  </a:lnTo>
                  <a:lnTo>
                    <a:pt x="27940" y="2052174"/>
                  </a:lnTo>
                  <a:lnTo>
                    <a:pt x="246380" y="2322684"/>
                  </a:lnTo>
                  <a:lnTo>
                    <a:pt x="294640" y="2322684"/>
                  </a:lnTo>
                  <a:lnTo>
                    <a:pt x="294640" y="142656"/>
                  </a:lnTo>
                  <a:lnTo>
                    <a:pt x="194310" y="90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5"/>
            <p:cNvSpPr/>
            <p:nvPr/>
          </p:nvSpPr>
          <p:spPr>
            <a:xfrm>
              <a:off x="8336279" y="4642391"/>
              <a:ext cx="295910" cy="2194560"/>
            </a:xfrm>
            <a:custGeom>
              <a:avLst/>
              <a:gdLst/>
              <a:ahLst/>
              <a:cxnLst/>
              <a:rect l="l" t="t" r="r" b="b"/>
              <a:pathLst>
                <a:path w="295909" h="2194559">
                  <a:moveTo>
                    <a:pt x="0" y="0"/>
                  </a:moveTo>
                  <a:lnTo>
                    <a:pt x="0" y="2194018"/>
                  </a:lnTo>
                  <a:lnTo>
                    <a:pt x="295910" y="2194018"/>
                  </a:lnTo>
                  <a:lnTo>
                    <a:pt x="295910" y="156814"/>
                  </a:lnTo>
                  <a:lnTo>
                    <a:pt x="236220" y="123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6"/>
            <p:cNvSpPr/>
            <p:nvPr/>
          </p:nvSpPr>
          <p:spPr>
            <a:xfrm>
              <a:off x="8605520" y="4784507"/>
              <a:ext cx="295910" cy="2052320"/>
            </a:xfrm>
            <a:custGeom>
              <a:avLst/>
              <a:gdLst/>
              <a:ahLst/>
              <a:cxnLst/>
              <a:rect l="l" t="t" r="r" b="b"/>
              <a:pathLst>
                <a:path w="295909" h="2052320">
                  <a:moveTo>
                    <a:pt x="0" y="0"/>
                  </a:moveTo>
                  <a:lnTo>
                    <a:pt x="0" y="2051902"/>
                  </a:lnTo>
                  <a:lnTo>
                    <a:pt x="295909" y="2051902"/>
                  </a:lnTo>
                  <a:lnTo>
                    <a:pt x="295909" y="169682"/>
                  </a:lnTo>
                  <a:lnTo>
                    <a:pt x="252729" y="139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7"/>
            <p:cNvSpPr/>
            <p:nvPr/>
          </p:nvSpPr>
          <p:spPr>
            <a:xfrm>
              <a:off x="0" y="0"/>
              <a:ext cx="563880" cy="1661160"/>
            </a:xfrm>
            <a:custGeom>
              <a:avLst/>
              <a:gdLst/>
              <a:ahLst/>
              <a:cxnLst/>
              <a:rect l="l" t="t" r="r" b="b"/>
              <a:pathLst>
                <a:path w="563880" h="1661160">
                  <a:moveTo>
                    <a:pt x="563880" y="0"/>
                  </a:moveTo>
                  <a:lnTo>
                    <a:pt x="294640" y="0"/>
                  </a:lnTo>
                  <a:lnTo>
                    <a:pt x="267970" y="0"/>
                  </a:lnTo>
                  <a:lnTo>
                    <a:pt x="0" y="0"/>
                  </a:lnTo>
                  <a:lnTo>
                    <a:pt x="0" y="1661160"/>
                  </a:lnTo>
                  <a:lnTo>
                    <a:pt x="267970" y="1661160"/>
                  </a:lnTo>
                  <a:lnTo>
                    <a:pt x="294640" y="1661160"/>
                  </a:lnTo>
                  <a:lnTo>
                    <a:pt x="563880" y="166116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68"/>
            <p:cNvSpPr/>
            <p:nvPr/>
          </p:nvSpPr>
          <p:spPr>
            <a:xfrm>
              <a:off x="53721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69"/>
            <p:cNvSpPr/>
            <p:nvPr/>
          </p:nvSpPr>
          <p:spPr>
            <a:xfrm>
              <a:off x="80644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0"/>
            <p:cNvSpPr/>
            <p:nvPr/>
          </p:nvSpPr>
          <p:spPr>
            <a:xfrm>
              <a:off x="1075690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40" h="1661160">
                  <a:moveTo>
                    <a:pt x="0" y="1661160"/>
                  </a:moveTo>
                  <a:lnTo>
                    <a:pt x="0" y="0"/>
                  </a:lnTo>
                  <a:lnTo>
                    <a:pt x="294640" y="0"/>
                  </a:lnTo>
                  <a:lnTo>
                    <a:pt x="29464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1"/>
            <p:cNvSpPr/>
            <p:nvPr/>
          </p:nvSpPr>
          <p:spPr>
            <a:xfrm>
              <a:off x="134366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2"/>
            <p:cNvSpPr/>
            <p:nvPr/>
          </p:nvSpPr>
          <p:spPr>
            <a:xfrm>
              <a:off x="161289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3"/>
            <p:cNvSpPr/>
            <p:nvPr/>
          </p:nvSpPr>
          <p:spPr>
            <a:xfrm>
              <a:off x="188214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4"/>
            <p:cNvSpPr/>
            <p:nvPr/>
          </p:nvSpPr>
          <p:spPr>
            <a:xfrm>
              <a:off x="215137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5"/>
            <p:cNvSpPr/>
            <p:nvPr/>
          </p:nvSpPr>
          <p:spPr>
            <a:xfrm>
              <a:off x="241935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6"/>
            <p:cNvSpPr/>
            <p:nvPr/>
          </p:nvSpPr>
          <p:spPr>
            <a:xfrm>
              <a:off x="268859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7"/>
            <p:cNvSpPr/>
            <p:nvPr/>
          </p:nvSpPr>
          <p:spPr>
            <a:xfrm>
              <a:off x="295782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78"/>
            <p:cNvSpPr/>
            <p:nvPr/>
          </p:nvSpPr>
          <p:spPr>
            <a:xfrm>
              <a:off x="322706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79"/>
            <p:cNvSpPr/>
            <p:nvPr/>
          </p:nvSpPr>
          <p:spPr>
            <a:xfrm>
              <a:off x="349630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0"/>
            <p:cNvSpPr/>
            <p:nvPr/>
          </p:nvSpPr>
          <p:spPr>
            <a:xfrm>
              <a:off x="376427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1"/>
          <p:cNvGrpSpPr/>
          <p:nvPr/>
        </p:nvGrpSpPr>
        <p:grpSpPr>
          <a:xfrm>
            <a:off x="0" y="5673090"/>
            <a:ext cx="5742940" cy="1183640"/>
            <a:chOff x="0" y="5673090"/>
            <a:chExt cx="5742940" cy="1183640"/>
          </a:xfrm>
        </p:grpSpPr>
        <p:sp>
          <p:nvSpPr>
            <p:cNvPr id="184" name="object 182"/>
            <p:cNvSpPr/>
            <p:nvPr/>
          </p:nvSpPr>
          <p:spPr>
            <a:xfrm>
              <a:off x="0" y="5673090"/>
              <a:ext cx="4502150" cy="48260"/>
            </a:xfrm>
            <a:custGeom>
              <a:avLst/>
              <a:gdLst/>
              <a:ahLst/>
              <a:cxnLst/>
              <a:rect l="l" t="t" r="r" b="b"/>
              <a:pathLst>
                <a:path w="4502150" h="48260">
                  <a:moveTo>
                    <a:pt x="4501870" y="48260"/>
                  </a:moveTo>
                  <a:lnTo>
                    <a:pt x="4466323" y="25400"/>
                  </a:lnTo>
                  <a:lnTo>
                    <a:pt x="4462386" y="22860"/>
                  </a:lnTo>
                  <a:lnTo>
                    <a:pt x="4426839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0" y="48260"/>
                  </a:lnTo>
                  <a:lnTo>
                    <a:pt x="4501870" y="48260"/>
                  </a:lnTo>
                  <a:close/>
                </a:path>
              </a:pathLst>
            </a:custGeom>
            <a:solidFill>
              <a:srgbClr val="00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3"/>
            <p:cNvSpPr/>
            <p:nvPr/>
          </p:nvSpPr>
          <p:spPr>
            <a:xfrm>
              <a:off x="0" y="5718810"/>
              <a:ext cx="4537075" cy="25400"/>
            </a:xfrm>
            <a:custGeom>
              <a:avLst/>
              <a:gdLst/>
              <a:ahLst/>
              <a:cxnLst/>
              <a:rect l="l" t="t" r="r" b="b"/>
              <a:pathLst>
                <a:path w="4537075" h="25400">
                  <a:moveTo>
                    <a:pt x="449793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536485" y="25399"/>
                  </a:lnTo>
                  <a:lnTo>
                    <a:pt x="4527550" y="19049"/>
                  </a:lnTo>
                  <a:lnTo>
                    <a:pt x="4497930" y="0"/>
                  </a:lnTo>
                  <a:close/>
                </a:path>
              </a:pathLst>
            </a:custGeom>
            <a:solidFill>
              <a:srgbClr val="000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4"/>
            <p:cNvSpPr/>
            <p:nvPr/>
          </p:nvSpPr>
          <p:spPr>
            <a:xfrm>
              <a:off x="0" y="5742940"/>
              <a:ext cx="4570730" cy="25400"/>
            </a:xfrm>
            <a:custGeom>
              <a:avLst/>
              <a:gdLst/>
              <a:ahLst/>
              <a:cxnLst/>
              <a:rect l="l" t="t" r="r" b="b"/>
              <a:pathLst>
                <a:path w="4570730" h="25400">
                  <a:moveTo>
                    <a:pt x="453469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570441" y="25400"/>
                  </a:lnTo>
                  <a:lnTo>
                    <a:pt x="4534698" y="0"/>
                  </a:lnTo>
                  <a:close/>
                </a:path>
              </a:pathLst>
            </a:custGeom>
            <a:solidFill>
              <a:srgbClr val="000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5"/>
            <p:cNvSpPr/>
            <p:nvPr/>
          </p:nvSpPr>
          <p:spPr>
            <a:xfrm>
              <a:off x="0" y="5765800"/>
              <a:ext cx="4603115" cy="25400"/>
            </a:xfrm>
            <a:custGeom>
              <a:avLst/>
              <a:gdLst/>
              <a:ahLst/>
              <a:cxnLst/>
              <a:rect l="l" t="t" r="r" b="b"/>
              <a:pathLst>
                <a:path w="4603115" h="25400">
                  <a:moveTo>
                    <a:pt x="456686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602609" y="25400"/>
                  </a:lnTo>
                  <a:lnTo>
                    <a:pt x="4566866" y="0"/>
                  </a:lnTo>
                  <a:close/>
                </a:path>
              </a:pathLst>
            </a:custGeom>
            <a:solidFill>
              <a:srgbClr val="0000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6"/>
            <p:cNvSpPr/>
            <p:nvPr/>
          </p:nvSpPr>
          <p:spPr>
            <a:xfrm>
              <a:off x="0" y="5788660"/>
              <a:ext cx="4634865" cy="25400"/>
            </a:xfrm>
            <a:custGeom>
              <a:avLst/>
              <a:gdLst/>
              <a:ahLst/>
              <a:cxnLst/>
              <a:rect l="l" t="t" r="r" b="b"/>
              <a:pathLst>
                <a:path w="4634865" h="25400">
                  <a:moveTo>
                    <a:pt x="4599035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634777" y="25399"/>
                  </a:lnTo>
                  <a:lnTo>
                    <a:pt x="4599035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7"/>
            <p:cNvSpPr/>
            <p:nvPr/>
          </p:nvSpPr>
          <p:spPr>
            <a:xfrm>
              <a:off x="0" y="5812790"/>
              <a:ext cx="4667250" cy="24130"/>
            </a:xfrm>
            <a:custGeom>
              <a:avLst/>
              <a:gdLst/>
              <a:ahLst/>
              <a:cxnLst/>
              <a:rect l="l" t="t" r="r" b="b"/>
              <a:pathLst>
                <a:path w="4667250" h="24129">
                  <a:moveTo>
                    <a:pt x="463299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4666945" y="24130"/>
                  </a:lnTo>
                  <a:lnTo>
                    <a:pt x="4632990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88"/>
            <p:cNvSpPr/>
            <p:nvPr/>
          </p:nvSpPr>
          <p:spPr>
            <a:xfrm>
              <a:off x="0" y="5835650"/>
              <a:ext cx="4700905" cy="25400"/>
            </a:xfrm>
            <a:custGeom>
              <a:avLst/>
              <a:gdLst/>
              <a:ahLst/>
              <a:cxnLst/>
              <a:rect l="l" t="t" r="r" b="b"/>
              <a:pathLst>
                <a:path w="4700905" h="25400">
                  <a:moveTo>
                    <a:pt x="466515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700901" y="25400"/>
                  </a:lnTo>
                  <a:lnTo>
                    <a:pt x="4665158" y="0"/>
                  </a:lnTo>
                  <a:close/>
                </a:path>
              </a:pathLst>
            </a:custGeom>
            <a:solidFill>
              <a:srgbClr val="000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89"/>
            <p:cNvSpPr/>
            <p:nvPr/>
          </p:nvSpPr>
          <p:spPr>
            <a:xfrm>
              <a:off x="0" y="5858510"/>
              <a:ext cx="4733290" cy="25400"/>
            </a:xfrm>
            <a:custGeom>
              <a:avLst/>
              <a:gdLst/>
              <a:ahLst/>
              <a:cxnLst/>
              <a:rect l="l" t="t" r="r" b="b"/>
              <a:pathLst>
                <a:path w="4733290" h="25400">
                  <a:moveTo>
                    <a:pt x="4697326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733069" y="25399"/>
                  </a:lnTo>
                  <a:lnTo>
                    <a:pt x="4697326" y="0"/>
                  </a:lnTo>
                  <a:close/>
                </a:path>
              </a:pathLst>
            </a:custGeom>
            <a:solidFill>
              <a:srgbClr val="0000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0"/>
            <p:cNvSpPr/>
            <p:nvPr/>
          </p:nvSpPr>
          <p:spPr>
            <a:xfrm>
              <a:off x="0" y="5881370"/>
              <a:ext cx="4765675" cy="25400"/>
            </a:xfrm>
            <a:custGeom>
              <a:avLst/>
              <a:gdLst/>
              <a:ahLst/>
              <a:cxnLst/>
              <a:rect l="l" t="t" r="r" b="b"/>
              <a:pathLst>
                <a:path w="4765675" h="25400">
                  <a:moveTo>
                    <a:pt x="4729495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765237" y="25399"/>
                  </a:lnTo>
                  <a:lnTo>
                    <a:pt x="4729495" y="0"/>
                  </a:lnTo>
                  <a:close/>
                </a:path>
              </a:pathLst>
            </a:custGeom>
            <a:solidFill>
              <a:srgbClr val="00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1"/>
            <p:cNvSpPr/>
            <p:nvPr/>
          </p:nvSpPr>
          <p:spPr>
            <a:xfrm>
              <a:off x="0" y="5905500"/>
              <a:ext cx="4799330" cy="25400"/>
            </a:xfrm>
            <a:custGeom>
              <a:avLst/>
              <a:gdLst/>
              <a:ahLst/>
              <a:cxnLst/>
              <a:rect l="l" t="t" r="r" b="b"/>
              <a:pathLst>
                <a:path w="4799330" h="25400">
                  <a:moveTo>
                    <a:pt x="47634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799193" y="25400"/>
                  </a:lnTo>
                  <a:lnTo>
                    <a:pt x="4763450" y="0"/>
                  </a:lnTo>
                  <a:close/>
                </a:path>
              </a:pathLst>
            </a:custGeom>
            <a:solidFill>
              <a:srgbClr val="000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2"/>
            <p:cNvSpPr/>
            <p:nvPr/>
          </p:nvSpPr>
          <p:spPr>
            <a:xfrm>
              <a:off x="0" y="5928360"/>
              <a:ext cx="4831080" cy="25400"/>
            </a:xfrm>
            <a:custGeom>
              <a:avLst/>
              <a:gdLst/>
              <a:ahLst/>
              <a:cxnLst/>
              <a:rect l="l" t="t" r="r" b="b"/>
              <a:pathLst>
                <a:path w="4831080" h="25400">
                  <a:moveTo>
                    <a:pt x="479561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830711" y="25399"/>
                  </a:lnTo>
                  <a:lnTo>
                    <a:pt x="4826000" y="21589"/>
                  </a:lnTo>
                  <a:lnTo>
                    <a:pt x="4795618" y="0"/>
                  </a:lnTo>
                  <a:close/>
                </a:path>
              </a:pathLst>
            </a:custGeom>
            <a:solidFill>
              <a:srgbClr val="000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3"/>
            <p:cNvSpPr/>
            <p:nvPr/>
          </p:nvSpPr>
          <p:spPr>
            <a:xfrm>
              <a:off x="0" y="5951220"/>
              <a:ext cx="4859020" cy="25400"/>
            </a:xfrm>
            <a:custGeom>
              <a:avLst/>
              <a:gdLst/>
              <a:ahLst/>
              <a:cxnLst/>
              <a:rect l="l" t="t" r="r" b="b"/>
              <a:pathLst>
                <a:path w="4859020" h="25400">
                  <a:moveTo>
                    <a:pt x="482757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858977" y="25399"/>
                  </a:lnTo>
                  <a:lnTo>
                    <a:pt x="4827570" y="0"/>
                  </a:lnTo>
                  <a:close/>
                </a:path>
              </a:pathLst>
            </a:custGeom>
            <a:solidFill>
              <a:srgbClr val="000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4"/>
            <p:cNvSpPr/>
            <p:nvPr/>
          </p:nvSpPr>
          <p:spPr>
            <a:xfrm>
              <a:off x="0" y="5974080"/>
              <a:ext cx="4888865" cy="26670"/>
            </a:xfrm>
            <a:custGeom>
              <a:avLst/>
              <a:gdLst/>
              <a:ahLst/>
              <a:cxnLst/>
              <a:rect l="l" t="t" r="r" b="b"/>
              <a:pathLst>
                <a:path w="4888865" h="26670">
                  <a:moveTo>
                    <a:pt x="4855836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4888813" y="26670"/>
                  </a:lnTo>
                  <a:lnTo>
                    <a:pt x="4855836" y="0"/>
                  </a:lnTo>
                  <a:close/>
                </a:path>
              </a:pathLst>
            </a:custGeom>
            <a:solidFill>
              <a:srgbClr val="000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5"/>
            <p:cNvSpPr/>
            <p:nvPr/>
          </p:nvSpPr>
          <p:spPr>
            <a:xfrm>
              <a:off x="0" y="5998210"/>
              <a:ext cx="4917440" cy="25400"/>
            </a:xfrm>
            <a:custGeom>
              <a:avLst/>
              <a:gdLst/>
              <a:ahLst/>
              <a:cxnLst/>
              <a:rect l="l" t="t" r="r" b="b"/>
              <a:pathLst>
                <a:path w="4917440" h="25400">
                  <a:moveTo>
                    <a:pt x="488567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17079" y="25399"/>
                  </a:lnTo>
                  <a:lnTo>
                    <a:pt x="4885672" y="0"/>
                  </a:lnTo>
                  <a:close/>
                </a:path>
              </a:pathLst>
            </a:custGeom>
            <a:solidFill>
              <a:srgbClr val="000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6"/>
            <p:cNvSpPr/>
            <p:nvPr/>
          </p:nvSpPr>
          <p:spPr>
            <a:xfrm>
              <a:off x="0" y="6021070"/>
              <a:ext cx="4945380" cy="25400"/>
            </a:xfrm>
            <a:custGeom>
              <a:avLst/>
              <a:gdLst/>
              <a:ahLst/>
              <a:cxnLst/>
              <a:rect l="l" t="t" r="r" b="b"/>
              <a:pathLst>
                <a:path w="4945380" h="25400">
                  <a:moveTo>
                    <a:pt x="4913938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4945345" y="25399"/>
                  </a:lnTo>
                  <a:lnTo>
                    <a:pt x="4913938" y="0"/>
                  </a:lnTo>
                  <a:close/>
                </a:path>
              </a:pathLst>
            </a:custGeom>
            <a:solidFill>
              <a:srgbClr val="000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7"/>
            <p:cNvSpPr/>
            <p:nvPr/>
          </p:nvSpPr>
          <p:spPr>
            <a:xfrm>
              <a:off x="0" y="6043930"/>
              <a:ext cx="4973955" cy="25400"/>
            </a:xfrm>
            <a:custGeom>
              <a:avLst/>
              <a:gdLst/>
              <a:ahLst/>
              <a:cxnLst/>
              <a:rect l="l" t="t" r="r" b="b"/>
              <a:pathLst>
                <a:path w="4973955" h="25400">
                  <a:moveTo>
                    <a:pt x="494220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4973611" y="25400"/>
                  </a:lnTo>
                  <a:lnTo>
                    <a:pt x="4942205" y="0"/>
                  </a:lnTo>
                  <a:close/>
                </a:path>
              </a:pathLst>
            </a:custGeom>
            <a:solidFill>
              <a:srgbClr val="0000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198"/>
            <p:cNvSpPr/>
            <p:nvPr/>
          </p:nvSpPr>
          <p:spPr>
            <a:xfrm>
              <a:off x="0" y="6068060"/>
              <a:ext cx="5003800" cy="25400"/>
            </a:xfrm>
            <a:custGeom>
              <a:avLst/>
              <a:gdLst/>
              <a:ahLst/>
              <a:cxnLst/>
              <a:rect l="l" t="t" r="r" b="b"/>
              <a:pathLst>
                <a:path w="5003800" h="25400">
                  <a:moveTo>
                    <a:pt x="4972041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003448" y="25399"/>
                  </a:lnTo>
                  <a:lnTo>
                    <a:pt x="4972041" y="0"/>
                  </a:lnTo>
                  <a:close/>
                </a:path>
              </a:pathLst>
            </a:custGeom>
            <a:solidFill>
              <a:srgbClr val="000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199"/>
            <p:cNvSpPr/>
            <p:nvPr/>
          </p:nvSpPr>
          <p:spPr>
            <a:xfrm>
              <a:off x="0" y="6090920"/>
              <a:ext cx="5031740" cy="25400"/>
            </a:xfrm>
            <a:custGeom>
              <a:avLst/>
              <a:gdLst/>
              <a:ahLst/>
              <a:cxnLst/>
              <a:rect l="l" t="t" r="r" b="b"/>
              <a:pathLst>
                <a:path w="5031740" h="25400">
                  <a:moveTo>
                    <a:pt x="500030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031714" y="25399"/>
                  </a:lnTo>
                  <a:lnTo>
                    <a:pt x="5000307" y="0"/>
                  </a:lnTo>
                  <a:close/>
                </a:path>
              </a:pathLst>
            </a:custGeom>
            <a:solidFill>
              <a:srgbClr val="000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0"/>
            <p:cNvSpPr/>
            <p:nvPr/>
          </p:nvSpPr>
          <p:spPr>
            <a:xfrm>
              <a:off x="0" y="6113780"/>
              <a:ext cx="5060315" cy="25400"/>
            </a:xfrm>
            <a:custGeom>
              <a:avLst/>
              <a:gdLst/>
              <a:ahLst/>
              <a:cxnLst/>
              <a:rect l="l" t="t" r="r" b="b"/>
              <a:pathLst>
                <a:path w="5060315" h="25400">
                  <a:moveTo>
                    <a:pt x="502857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059774" y="25400"/>
                  </a:lnTo>
                  <a:lnTo>
                    <a:pt x="5058410" y="24130"/>
                  </a:lnTo>
                  <a:lnTo>
                    <a:pt x="5028573" y="0"/>
                  </a:lnTo>
                  <a:close/>
                </a:path>
              </a:pathLst>
            </a:custGeom>
            <a:solidFill>
              <a:srgbClr val="0000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1"/>
            <p:cNvSpPr/>
            <p:nvPr/>
          </p:nvSpPr>
          <p:spPr>
            <a:xfrm>
              <a:off x="0" y="6137910"/>
              <a:ext cx="5084445" cy="24130"/>
            </a:xfrm>
            <a:custGeom>
              <a:avLst/>
              <a:gdLst/>
              <a:ahLst/>
              <a:cxnLst/>
              <a:rect l="l" t="t" r="r" b="b"/>
              <a:pathLst>
                <a:path w="5084445" h="24129">
                  <a:moveTo>
                    <a:pt x="5058410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5084327" y="24129"/>
                  </a:lnTo>
                  <a:lnTo>
                    <a:pt x="5058410" y="0"/>
                  </a:lnTo>
                  <a:close/>
                </a:path>
              </a:pathLst>
            </a:custGeom>
            <a:solidFill>
              <a:srgbClr val="000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2"/>
            <p:cNvSpPr/>
            <p:nvPr/>
          </p:nvSpPr>
          <p:spPr>
            <a:xfrm>
              <a:off x="0" y="6160770"/>
              <a:ext cx="5110480" cy="25400"/>
            </a:xfrm>
            <a:custGeom>
              <a:avLst/>
              <a:gdLst/>
              <a:ahLst/>
              <a:cxnLst/>
              <a:rect l="l" t="t" r="r" b="b"/>
              <a:pathLst>
                <a:path w="5110480" h="25400">
                  <a:moveTo>
                    <a:pt x="5082963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110244" y="25399"/>
                  </a:lnTo>
                  <a:lnTo>
                    <a:pt x="5082963" y="0"/>
                  </a:lnTo>
                  <a:close/>
                </a:path>
              </a:pathLst>
            </a:custGeom>
            <a:solidFill>
              <a:srgbClr val="000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3"/>
            <p:cNvSpPr/>
            <p:nvPr/>
          </p:nvSpPr>
          <p:spPr>
            <a:xfrm>
              <a:off x="0" y="6183630"/>
              <a:ext cx="5135245" cy="25400"/>
            </a:xfrm>
            <a:custGeom>
              <a:avLst/>
              <a:gdLst/>
              <a:ahLst/>
              <a:cxnLst/>
              <a:rect l="l" t="t" r="r" b="b"/>
              <a:pathLst>
                <a:path w="5135245" h="25400">
                  <a:moveTo>
                    <a:pt x="510751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134798" y="25400"/>
                  </a:lnTo>
                  <a:lnTo>
                    <a:pt x="5107516" y="0"/>
                  </a:lnTo>
                  <a:close/>
                </a:path>
              </a:pathLst>
            </a:custGeom>
            <a:solidFill>
              <a:srgbClr val="000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4"/>
            <p:cNvSpPr/>
            <p:nvPr/>
          </p:nvSpPr>
          <p:spPr>
            <a:xfrm>
              <a:off x="0" y="6206490"/>
              <a:ext cx="5159375" cy="25400"/>
            </a:xfrm>
            <a:custGeom>
              <a:avLst/>
              <a:gdLst/>
              <a:ahLst/>
              <a:cxnLst/>
              <a:rect l="l" t="t" r="r" b="b"/>
              <a:pathLst>
                <a:path w="5159375" h="25400">
                  <a:moveTo>
                    <a:pt x="513207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159351" y="25400"/>
                  </a:lnTo>
                  <a:lnTo>
                    <a:pt x="5132070" y="0"/>
                  </a:lnTo>
                  <a:close/>
                </a:path>
              </a:pathLst>
            </a:custGeom>
            <a:solidFill>
              <a:srgbClr val="000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5"/>
            <p:cNvSpPr/>
            <p:nvPr/>
          </p:nvSpPr>
          <p:spPr>
            <a:xfrm>
              <a:off x="0" y="6230620"/>
              <a:ext cx="5184140" cy="24130"/>
            </a:xfrm>
            <a:custGeom>
              <a:avLst/>
              <a:gdLst/>
              <a:ahLst/>
              <a:cxnLst/>
              <a:rect l="l" t="t" r="r" b="b"/>
              <a:pathLst>
                <a:path w="5184140" h="24129">
                  <a:moveTo>
                    <a:pt x="5157987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5183904" y="24129"/>
                  </a:lnTo>
                  <a:lnTo>
                    <a:pt x="5157987" y="0"/>
                  </a:lnTo>
                  <a:close/>
                </a:path>
              </a:pathLst>
            </a:custGeom>
            <a:solidFill>
              <a:srgbClr val="000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6"/>
            <p:cNvSpPr/>
            <p:nvPr/>
          </p:nvSpPr>
          <p:spPr>
            <a:xfrm>
              <a:off x="0" y="6253480"/>
              <a:ext cx="5210175" cy="25400"/>
            </a:xfrm>
            <a:custGeom>
              <a:avLst/>
              <a:gdLst/>
              <a:ahLst/>
              <a:cxnLst/>
              <a:rect l="l" t="t" r="r" b="b"/>
              <a:pathLst>
                <a:path w="5210175" h="25400">
                  <a:moveTo>
                    <a:pt x="518254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09822" y="25400"/>
                  </a:lnTo>
                  <a:lnTo>
                    <a:pt x="5182540" y="0"/>
                  </a:lnTo>
                  <a:close/>
                </a:path>
              </a:pathLst>
            </a:custGeom>
            <a:solidFill>
              <a:srgbClr val="00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7"/>
            <p:cNvSpPr/>
            <p:nvPr/>
          </p:nvSpPr>
          <p:spPr>
            <a:xfrm>
              <a:off x="0" y="6276340"/>
              <a:ext cx="5234940" cy="25400"/>
            </a:xfrm>
            <a:custGeom>
              <a:avLst/>
              <a:gdLst/>
              <a:ahLst/>
              <a:cxnLst/>
              <a:rect l="l" t="t" r="r" b="b"/>
              <a:pathLst>
                <a:path w="5234940" h="25400">
                  <a:moveTo>
                    <a:pt x="520709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34375" y="25400"/>
                  </a:lnTo>
                  <a:lnTo>
                    <a:pt x="5207094" y="0"/>
                  </a:lnTo>
                  <a:close/>
                </a:path>
              </a:pathLst>
            </a:custGeom>
            <a:solidFill>
              <a:srgbClr val="0000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08"/>
            <p:cNvSpPr/>
            <p:nvPr/>
          </p:nvSpPr>
          <p:spPr>
            <a:xfrm>
              <a:off x="0" y="6299200"/>
              <a:ext cx="5259070" cy="25400"/>
            </a:xfrm>
            <a:custGeom>
              <a:avLst/>
              <a:gdLst/>
              <a:ahLst/>
              <a:cxnLst/>
              <a:rect l="l" t="t" r="r" b="b"/>
              <a:pathLst>
                <a:path w="5259070" h="25400">
                  <a:moveTo>
                    <a:pt x="5231647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58928" y="25400"/>
                  </a:lnTo>
                  <a:lnTo>
                    <a:pt x="5231647" y="0"/>
                  </a:lnTo>
                  <a:close/>
                </a:path>
              </a:pathLst>
            </a:custGeom>
            <a:solidFill>
              <a:srgbClr val="000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09"/>
            <p:cNvSpPr/>
            <p:nvPr/>
          </p:nvSpPr>
          <p:spPr>
            <a:xfrm>
              <a:off x="0" y="6323330"/>
              <a:ext cx="5284470" cy="25400"/>
            </a:xfrm>
            <a:custGeom>
              <a:avLst/>
              <a:gdLst/>
              <a:ahLst/>
              <a:cxnLst/>
              <a:rect l="l" t="t" r="r" b="b"/>
              <a:pathLst>
                <a:path w="5284470" h="25400">
                  <a:moveTo>
                    <a:pt x="525756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284288" y="25400"/>
                  </a:lnTo>
                  <a:lnTo>
                    <a:pt x="5279390" y="20320"/>
                  </a:lnTo>
                  <a:lnTo>
                    <a:pt x="5257564" y="0"/>
                  </a:lnTo>
                  <a:close/>
                </a:path>
              </a:pathLst>
            </a:custGeom>
            <a:solidFill>
              <a:srgbClr val="000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0"/>
            <p:cNvSpPr/>
            <p:nvPr/>
          </p:nvSpPr>
          <p:spPr>
            <a:xfrm>
              <a:off x="0" y="6346190"/>
              <a:ext cx="5306695" cy="25400"/>
            </a:xfrm>
            <a:custGeom>
              <a:avLst/>
              <a:gdLst/>
              <a:ahLst/>
              <a:cxnLst/>
              <a:rect l="l" t="t" r="r" b="b"/>
              <a:pathLst>
                <a:path w="5306695" h="25400">
                  <a:moveTo>
                    <a:pt x="5281839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06332" y="25400"/>
                  </a:lnTo>
                  <a:lnTo>
                    <a:pt x="5281839" y="0"/>
                  </a:lnTo>
                  <a:close/>
                </a:path>
              </a:pathLst>
            </a:custGeom>
            <a:solidFill>
              <a:srgbClr val="0000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1"/>
            <p:cNvSpPr/>
            <p:nvPr/>
          </p:nvSpPr>
          <p:spPr>
            <a:xfrm>
              <a:off x="0" y="6369050"/>
              <a:ext cx="5328920" cy="25400"/>
            </a:xfrm>
            <a:custGeom>
              <a:avLst/>
              <a:gdLst/>
              <a:ahLst/>
              <a:cxnLst/>
              <a:rect l="l" t="t" r="r" b="b"/>
              <a:pathLst>
                <a:path w="5328920" h="25400">
                  <a:moveTo>
                    <a:pt x="530388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28375" y="25400"/>
                  </a:lnTo>
                  <a:lnTo>
                    <a:pt x="5303882" y="0"/>
                  </a:lnTo>
                  <a:close/>
                </a:path>
              </a:pathLst>
            </a:custGeom>
            <a:solidFill>
              <a:srgbClr val="00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2"/>
            <p:cNvSpPr/>
            <p:nvPr/>
          </p:nvSpPr>
          <p:spPr>
            <a:xfrm>
              <a:off x="0" y="6391910"/>
              <a:ext cx="5351780" cy="26670"/>
            </a:xfrm>
            <a:custGeom>
              <a:avLst/>
              <a:gdLst/>
              <a:ahLst/>
              <a:cxnLst/>
              <a:rect l="l" t="t" r="r" b="b"/>
              <a:pathLst>
                <a:path w="5351780" h="26670">
                  <a:moveTo>
                    <a:pt x="5325926" y="0"/>
                  </a:moveTo>
                  <a:lnTo>
                    <a:pt x="0" y="0"/>
                  </a:lnTo>
                  <a:lnTo>
                    <a:pt x="0" y="26669"/>
                  </a:lnTo>
                  <a:lnTo>
                    <a:pt x="5351643" y="26669"/>
                  </a:lnTo>
                  <a:lnTo>
                    <a:pt x="5325926" y="0"/>
                  </a:lnTo>
                  <a:close/>
                </a:path>
              </a:pathLst>
            </a:custGeom>
            <a:solidFill>
              <a:srgbClr val="0000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3"/>
            <p:cNvSpPr/>
            <p:nvPr/>
          </p:nvSpPr>
          <p:spPr>
            <a:xfrm>
              <a:off x="0" y="6416040"/>
              <a:ext cx="5374005" cy="25400"/>
            </a:xfrm>
            <a:custGeom>
              <a:avLst/>
              <a:gdLst/>
              <a:ahLst/>
              <a:cxnLst/>
              <a:rect l="l" t="t" r="r" b="b"/>
              <a:pathLst>
                <a:path w="5374005" h="25400">
                  <a:moveTo>
                    <a:pt x="534919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73687" y="25400"/>
                  </a:lnTo>
                  <a:lnTo>
                    <a:pt x="5349194" y="0"/>
                  </a:lnTo>
                  <a:close/>
                </a:path>
              </a:pathLst>
            </a:custGeom>
            <a:solidFill>
              <a:srgbClr val="0000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4"/>
            <p:cNvSpPr/>
            <p:nvPr/>
          </p:nvSpPr>
          <p:spPr>
            <a:xfrm>
              <a:off x="0" y="6438900"/>
              <a:ext cx="5396230" cy="25400"/>
            </a:xfrm>
            <a:custGeom>
              <a:avLst/>
              <a:gdLst/>
              <a:ahLst/>
              <a:cxnLst/>
              <a:rect l="l" t="t" r="r" b="b"/>
              <a:pathLst>
                <a:path w="5396230" h="25400">
                  <a:moveTo>
                    <a:pt x="537123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395731" y="25400"/>
                  </a:lnTo>
                  <a:lnTo>
                    <a:pt x="5371238" y="0"/>
                  </a:lnTo>
                  <a:close/>
                </a:path>
              </a:pathLst>
            </a:custGeom>
            <a:solidFill>
              <a:srgbClr val="0000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5"/>
            <p:cNvSpPr/>
            <p:nvPr/>
          </p:nvSpPr>
          <p:spPr>
            <a:xfrm>
              <a:off x="0" y="6461760"/>
              <a:ext cx="5417820" cy="25400"/>
            </a:xfrm>
            <a:custGeom>
              <a:avLst/>
              <a:gdLst/>
              <a:ahLst/>
              <a:cxnLst/>
              <a:rect l="l" t="t" r="r" b="b"/>
              <a:pathLst>
                <a:path w="5417820" h="25400">
                  <a:moveTo>
                    <a:pt x="5393281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417774" y="25399"/>
                  </a:lnTo>
                  <a:lnTo>
                    <a:pt x="5393281" y="0"/>
                  </a:lnTo>
                  <a:close/>
                </a:path>
              </a:pathLst>
            </a:custGeom>
            <a:solidFill>
              <a:srgbClr val="0000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6"/>
            <p:cNvSpPr/>
            <p:nvPr/>
          </p:nvSpPr>
          <p:spPr>
            <a:xfrm>
              <a:off x="0" y="6485890"/>
              <a:ext cx="5441315" cy="25400"/>
            </a:xfrm>
            <a:custGeom>
              <a:avLst/>
              <a:gdLst/>
              <a:ahLst/>
              <a:cxnLst/>
              <a:rect l="l" t="t" r="r" b="b"/>
              <a:pathLst>
                <a:path w="5441315" h="25400">
                  <a:moveTo>
                    <a:pt x="541655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441042" y="25400"/>
                  </a:lnTo>
                  <a:lnTo>
                    <a:pt x="5416550" y="0"/>
                  </a:lnTo>
                  <a:close/>
                </a:path>
              </a:pathLst>
            </a:custGeom>
            <a:solidFill>
              <a:srgbClr val="000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7"/>
            <p:cNvSpPr/>
            <p:nvPr/>
          </p:nvSpPr>
          <p:spPr>
            <a:xfrm>
              <a:off x="0" y="6508750"/>
              <a:ext cx="5461635" cy="25400"/>
            </a:xfrm>
            <a:custGeom>
              <a:avLst/>
              <a:gdLst/>
              <a:ahLst/>
              <a:cxnLst/>
              <a:rect l="l" t="t" r="r" b="b"/>
              <a:pathLst>
                <a:path w="5461635" h="25400">
                  <a:moveTo>
                    <a:pt x="543859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461508" y="25400"/>
                  </a:lnTo>
                  <a:lnTo>
                    <a:pt x="5450840" y="12700"/>
                  </a:lnTo>
                  <a:lnTo>
                    <a:pt x="5438593" y="0"/>
                  </a:lnTo>
                  <a:close/>
                </a:path>
              </a:pathLst>
            </a:custGeom>
            <a:solidFill>
              <a:srgbClr val="000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18"/>
            <p:cNvSpPr/>
            <p:nvPr/>
          </p:nvSpPr>
          <p:spPr>
            <a:xfrm>
              <a:off x="0" y="6531610"/>
              <a:ext cx="5481320" cy="25400"/>
            </a:xfrm>
            <a:custGeom>
              <a:avLst/>
              <a:gdLst/>
              <a:ahLst/>
              <a:cxnLst/>
              <a:rect l="l" t="t" r="r" b="b"/>
              <a:pathLst>
                <a:path w="5481320" h="25400">
                  <a:moveTo>
                    <a:pt x="545937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480710" y="25400"/>
                  </a:lnTo>
                  <a:lnTo>
                    <a:pt x="5459374" y="0"/>
                  </a:lnTo>
                  <a:close/>
                </a:path>
              </a:pathLst>
            </a:custGeom>
            <a:solidFill>
              <a:srgbClr val="0000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19"/>
            <p:cNvSpPr/>
            <p:nvPr/>
          </p:nvSpPr>
          <p:spPr>
            <a:xfrm>
              <a:off x="0" y="6555740"/>
              <a:ext cx="5500370" cy="24130"/>
            </a:xfrm>
            <a:custGeom>
              <a:avLst/>
              <a:gdLst/>
              <a:ahLst/>
              <a:cxnLst/>
              <a:rect l="l" t="t" r="r" b="b"/>
              <a:pathLst>
                <a:path w="5500370" h="24129">
                  <a:moveTo>
                    <a:pt x="5479643" y="0"/>
                  </a:moveTo>
                  <a:lnTo>
                    <a:pt x="0" y="0"/>
                  </a:lnTo>
                  <a:lnTo>
                    <a:pt x="0" y="24129"/>
                  </a:lnTo>
                  <a:lnTo>
                    <a:pt x="5499912" y="24129"/>
                  </a:lnTo>
                  <a:lnTo>
                    <a:pt x="5479643" y="0"/>
                  </a:lnTo>
                  <a:close/>
                </a:path>
              </a:pathLst>
            </a:custGeom>
            <a:solidFill>
              <a:srgbClr val="0000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0"/>
            <p:cNvSpPr/>
            <p:nvPr/>
          </p:nvSpPr>
          <p:spPr>
            <a:xfrm>
              <a:off x="0" y="6578600"/>
              <a:ext cx="5520690" cy="25400"/>
            </a:xfrm>
            <a:custGeom>
              <a:avLst/>
              <a:gdLst/>
              <a:ahLst/>
              <a:cxnLst/>
              <a:rect l="l" t="t" r="r" b="b"/>
              <a:pathLst>
                <a:path w="5520690" h="25400">
                  <a:moveTo>
                    <a:pt x="5498846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20182" y="25400"/>
                  </a:lnTo>
                  <a:lnTo>
                    <a:pt x="5498846" y="0"/>
                  </a:lnTo>
                  <a:close/>
                </a:path>
              </a:pathLst>
            </a:custGeom>
            <a:solidFill>
              <a:srgbClr val="0000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1"/>
            <p:cNvSpPr/>
            <p:nvPr/>
          </p:nvSpPr>
          <p:spPr>
            <a:xfrm>
              <a:off x="0" y="6601460"/>
              <a:ext cx="5539740" cy="25400"/>
            </a:xfrm>
            <a:custGeom>
              <a:avLst/>
              <a:gdLst/>
              <a:ahLst/>
              <a:cxnLst/>
              <a:rect l="l" t="t" r="r" b="b"/>
              <a:pathLst>
                <a:path w="5539740" h="25400">
                  <a:moveTo>
                    <a:pt x="5518048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39384" y="25400"/>
                  </a:lnTo>
                  <a:lnTo>
                    <a:pt x="5518048" y="0"/>
                  </a:lnTo>
                  <a:close/>
                </a:path>
              </a:pathLst>
            </a:custGeom>
            <a:solidFill>
              <a:srgbClr val="000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2"/>
            <p:cNvSpPr/>
            <p:nvPr/>
          </p:nvSpPr>
          <p:spPr>
            <a:xfrm>
              <a:off x="0" y="6624320"/>
              <a:ext cx="5558790" cy="25400"/>
            </a:xfrm>
            <a:custGeom>
              <a:avLst/>
              <a:gdLst/>
              <a:ahLst/>
              <a:cxnLst/>
              <a:rect l="l" t="t" r="r" b="b"/>
              <a:pathLst>
                <a:path w="5558790" h="25400">
                  <a:moveTo>
                    <a:pt x="5537250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558586" y="25399"/>
                  </a:lnTo>
                  <a:lnTo>
                    <a:pt x="5537250" y="0"/>
                  </a:lnTo>
                  <a:close/>
                </a:path>
              </a:pathLst>
            </a:custGeom>
            <a:solidFill>
              <a:srgbClr val="0000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3"/>
            <p:cNvSpPr/>
            <p:nvPr/>
          </p:nvSpPr>
          <p:spPr>
            <a:xfrm>
              <a:off x="0" y="6648450"/>
              <a:ext cx="5579110" cy="25400"/>
            </a:xfrm>
            <a:custGeom>
              <a:avLst/>
              <a:gdLst/>
              <a:ahLst/>
              <a:cxnLst/>
              <a:rect l="l" t="t" r="r" b="b"/>
              <a:pathLst>
                <a:path w="5579110" h="25400">
                  <a:moveTo>
                    <a:pt x="555752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78856" y="25400"/>
                  </a:lnTo>
                  <a:lnTo>
                    <a:pt x="5557520" y="0"/>
                  </a:lnTo>
                  <a:close/>
                </a:path>
              </a:pathLst>
            </a:custGeom>
            <a:solidFill>
              <a:srgbClr val="0000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4"/>
            <p:cNvSpPr/>
            <p:nvPr/>
          </p:nvSpPr>
          <p:spPr>
            <a:xfrm>
              <a:off x="0" y="6671310"/>
              <a:ext cx="5599430" cy="25400"/>
            </a:xfrm>
            <a:custGeom>
              <a:avLst/>
              <a:gdLst/>
              <a:ahLst/>
              <a:cxnLst/>
              <a:rect l="l" t="t" r="r" b="b"/>
              <a:pathLst>
                <a:path w="5599430" h="25400">
                  <a:moveTo>
                    <a:pt x="557672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599037" y="25400"/>
                  </a:lnTo>
                  <a:lnTo>
                    <a:pt x="5584190" y="8890"/>
                  </a:lnTo>
                  <a:lnTo>
                    <a:pt x="5576722" y="0"/>
                  </a:lnTo>
                  <a:close/>
                </a:path>
              </a:pathLst>
            </a:custGeom>
            <a:solidFill>
              <a:srgbClr val="0000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5"/>
            <p:cNvSpPr/>
            <p:nvPr/>
          </p:nvSpPr>
          <p:spPr>
            <a:xfrm>
              <a:off x="0" y="6694170"/>
              <a:ext cx="5619750" cy="25400"/>
            </a:xfrm>
            <a:custGeom>
              <a:avLst/>
              <a:gdLst/>
              <a:ahLst/>
              <a:cxnLst/>
              <a:rect l="l" t="t" r="r" b="b"/>
              <a:pathLst>
                <a:path w="5619750" h="25400">
                  <a:moveTo>
                    <a:pt x="559675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619594" y="25399"/>
                  </a:lnTo>
                  <a:lnTo>
                    <a:pt x="5596752" y="0"/>
                  </a:lnTo>
                  <a:close/>
                </a:path>
              </a:pathLst>
            </a:custGeom>
            <a:solidFill>
              <a:srgbClr val="0000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6"/>
            <p:cNvSpPr/>
            <p:nvPr/>
          </p:nvSpPr>
          <p:spPr>
            <a:xfrm>
              <a:off x="0" y="6717030"/>
              <a:ext cx="5641340" cy="26670"/>
            </a:xfrm>
            <a:custGeom>
              <a:avLst/>
              <a:gdLst/>
              <a:ahLst/>
              <a:cxnLst/>
              <a:rect l="l" t="t" r="r" b="b"/>
              <a:pathLst>
                <a:path w="5641340" h="26670">
                  <a:moveTo>
                    <a:pt x="5617310" y="0"/>
                  </a:moveTo>
                  <a:lnTo>
                    <a:pt x="0" y="0"/>
                  </a:lnTo>
                  <a:lnTo>
                    <a:pt x="0" y="26670"/>
                  </a:lnTo>
                  <a:lnTo>
                    <a:pt x="5641294" y="26670"/>
                  </a:lnTo>
                  <a:lnTo>
                    <a:pt x="5617310" y="0"/>
                  </a:lnTo>
                  <a:close/>
                </a:path>
              </a:pathLst>
            </a:custGeom>
            <a:solidFill>
              <a:srgbClr val="0000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7"/>
            <p:cNvSpPr/>
            <p:nvPr/>
          </p:nvSpPr>
          <p:spPr>
            <a:xfrm>
              <a:off x="0" y="6741160"/>
              <a:ext cx="5662295" cy="25400"/>
            </a:xfrm>
            <a:custGeom>
              <a:avLst/>
              <a:gdLst/>
              <a:ahLst/>
              <a:cxnLst/>
              <a:rect l="l" t="t" r="r" b="b"/>
              <a:pathLst>
                <a:path w="5662295" h="25400">
                  <a:moveTo>
                    <a:pt x="563901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661851" y="25400"/>
                  </a:lnTo>
                  <a:lnTo>
                    <a:pt x="5639010" y="0"/>
                  </a:lnTo>
                  <a:close/>
                </a:path>
              </a:pathLst>
            </a:custGeom>
            <a:solidFill>
              <a:srgbClr val="0000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28"/>
            <p:cNvSpPr/>
            <p:nvPr/>
          </p:nvSpPr>
          <p:spPr>
            <a:xfrm>
              <a:off x="0" y="6764020"/>
              <a:ext cx="5682615" cy="25400"/>
            </a:xfrm>
            <a:custGeom>
              <a:avLst/>
              <a:gdLst/>
              <a:ahLst/>
              <a:cxnLst/>
              <a:rect l="l" t="t" r="r" b="b"/>
              <a:pathLst>
                <a:path w="5682615" h="25400">
                  <a:moveTo>
                    <a:pt x="5659567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5682409" y="25399"/>
                  </a:lnTo>
                  <a:lnTo>
                    <a:pt x="5659567" y="0"/>
                  </a:lnTo>
                  <a:close/>
                </a:path>
              </a:pathLst>
            </a:custGeom>
            <a:solidFill>
              <a:srgbClr val="00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29"/>
            <p:cNvSpPr/>
            <p:nvPr/>
          </p:nvSpPr>
          <p:spPr>
            <a:xfrm>
              <a:off x="0" y="6786880"/>
              <a:ext cx="5703570" cy="25400"/>
            </a:xfrm>
            <a:custGeom>
              <a:avLst/>
              <a:gdLst/>
              <a:ahLst/>
              <a:cxnLst/>
              <a:rect l="l" t="t" r="r" b="b"/>
              <a:pathLst>
                <a:path w="5703570" h="25400">
                  <a:moveTo>
                    <a:pt x="5680125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702966" y="25400"/>
                  </a:lnTo>
                  <a:lnTo>
                    <a:pt x="5680125" y="0"/>
                  </a:lnTo>
                  <a:close/>
                </a:path>
              </a:pathLst>
            </a:custGeom>
            <a:solidFill>
              <a:srgbClr val="0000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0"/>
            <p:cNvSpPr/>
            <p:nvPr/>
          </p:nvSpPr>
          <p:spPr>
            <a:xfrm>
              <a:off x="0" y="6811010"/>
              <a:ext cx="5725160" cy="25400"/>
            </a:xfrm>
            <a:custGeom>
              <a:avLst/>
              <a:gdLst/>
              <a:ahLst/>
              <a:cxnLst/>
              <a:rect l="l" t="t" r="r" b="b"/>
              <a:pathLst>
                <a:path w="5725160" h="25400">
                  <a:moveTo>
                    <a:pt x="570182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5724666" y="25400"/>
                  </a:lnTo>
                  <a:lnTo>
                    <a:pt x="5701824" y="0"/>
                  </a:lnTo>
                  <a:close/>
                </a:path>
              </a:pathLst>
            </a:custGeom>
            <a:solidFill>
              <a:srgbClr val="00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1"/>
            <p:cNvSpPr/>
            <p:nvPr/>
          </p:nvSpPr>
          <p:spPr>
            <a:xfrm>
              <a:off x="0" y="6833870"/>
              <a:ext cx="5742940" cy="22860"/>
            </a:xfrm>
            <a:custGeom>
              <a:avLst/>
              <a:gdLst/>
              <a:ahLst/>
              <a:cxnLst/>
              <a:rect l="l" t="t" r="r" b="b"/>
              <a:pathLst>
                <a:path w="5742940" h="22859">
                  <a:moveTo>
                    <a:pt x="5722382" y="0"/>
                  </a:moveTo>
                  <a:lnTo>
                    <a:pt x="0" y="0"/>
                  </a:lnTo>
                  <a:lnTo>
                    <a:pt x="0" y="22859"/>
                  </a:lnTo>
                  <a:lnTo>
                    <a:pt x="5742940" y="22859"/>
                  </a:lnTo>
                  <a:lnTo>
                    <a:pt x="5722382" y="0"/>
                  </a:lnTo>
                  <a:close/>
                </a:path>
              </a:pathLst>
            </a:custGeom>
            <a:solidFill>
              <a:srgbClr val="00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4" name="object 232"/>
          <p:cNvGrpSpPr/>
          <p:nvPr/>
        </p:nvGrpSpPr>
        <p:grpSpPr>
          <a:xfrm>
            <a:off x="0" y="0"/>
            <a:ext cx="8362950" cy="1661160"/>
            <a:chOff x="0" y="0"/>
            <a:chExt cx="8362950" cy="1661160"/>
          </a:xfrm>
        </p:grpSpPr>
        <p:sp>
          <p:nvSpPr>
            <p:cNvPr id="235" name="object 233"/>
            <p:cNvSpPr/>
            <p:nvPr/>
          </p:nvSpPr>
          <p:spPr>
            <a:xfrm>
              <a:off x="0" y="0"/>
              <a:ext cx="563880" cy="1661160"/>
            </a:xfrm>
            <a:custGeom>
              <a:avLst/>
              <a:gdLst/>
              <a:ahLst/>
              <a:cxnLst/>
              <a:rect l="l" t="t" r="r" b="b"/>
              <a:pathLst>
                <a:path w="563880" h="1661160">
                  <a:moveTo>
                    <a:pt x="563880" y="0"/>
                  </a:moveTo>
                  <a:lnTo>
                    <a:pt x="294640" y="0"/>
                  </a:lnTo>
                  <a:lnTo>
                    <a:pt x="267970" y="0"/>
                  </a:lnTo>
                  <a:lnTo>
                    <a:pt x="0" y="0"/>
                  </a:lnTo>
                  <a:lnTo>
                    <a:pt x="0" y="1661160"/>
                  </a:lnTo>
                  <a:lnTo>
                    <a:pt x="267970" y="1661160"/>
                  </a:lnTo>
                  <a:lnTo>
                    <a:pt x="294640" y="1661160"/>
                  </a:lnTo>
                  <a:lnTo>
                    <a:pt x="563880" y="166116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4"/>
            <p:cNvSpPr/>
            <p:nvPr/>
          </p:nvSpPr>
          <p:spPr>
            <a:xfrm>
              <a:off x="53720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5"/>
            <p:cNvSpPr/>
            <p:nvPr/>
          </p:nvSpPr>
          <p:spPr>
            <a:xfrm>
              <a:off x="80645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6"/>
            <p:cNvSpPr/>
            <p:nvPr/>
          </p:nvSpPr>
          <p:spPr>
            <a:xfrm>
              <a:off x="107568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40" h="1661160">
                  <a:moveTo>
                    <a:pt x="0" y="1661160"/>
                  </a:moveTo>
                  <a:lnTo>
                    <a:pt x="0" y="0"/>
                  </a:lnTo>
                  <a:lnTo>
                    <a:pt x="294640" y="0"/>
                  </a:lnTo>
                  <a:lnTo>
                    <a:pt x="29464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7"/>
            <p:cNvSpPr/>
            <p:nvPr/>
          </p:nvSpPr>
          <p:spPr>
            <a:xfrm>
              <a:off x="134366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38"/>
            <p:cNvSpPr/>
            <p:nvPr/>
          </p:nvSpPr>
          <p:spPr>
            <a:xfrm>
              <a:off x="161290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39"/>
            <p:cNvSpPr/>
            <p:nvPr/>
          </p:nvSpPr>
          <p:spPr>
            <a:xfrm>
              <a:off x="188213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0"/>
            <p:cNvSpPr/>
            <p:nvPr/>
          </p:nvSpPr>
          <p:spPr>
            <a:xfrm>
              <a:off x="215137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1"/>
            <p:cNvSpPr/>
            <p:nvPr/>
          </p:nvSpPr>
          <p:spPr>
            <a:xfrm>
              <a:off x="241935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2"/>
            <p:cNvSpPr/>
            <p:nvPr/>
          </p:nvSpPr>
          <p:spPr>
            <a:xfrm>
              <a:off x="268858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3"/>
            <p:cNvSpPr/>
            <p:nvPr/>
          </p:nvSpPr>
          <p:spPr>
            <a:xfrm>
              <a:off x="295782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4"/>
            <p:cNvSpPr/>
            <p:nvPr/>
          </p:nvSpPr>
          <p:spPr>
            <a:xfrm>
              <a:off x="322707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5"/>
            <p:cNvSpPr/>
            <p:nvPr/>
          </p:nvSpPr>
          <p:spPr>
            <a:xfrm>
              <a:off x="349630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6"/>
            <p:cNvSpPr/>
            <p:nvPr/>
          </p:nvSpPr>
          <p:spPr>
            <a:xfrm>
              <a:off x="376427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7"/>
            <p:cNvSpPr/>
            <p:nvPr/>
          </p:nvSpPr>
          <p:spPr>
            <a:xfrm>
              <a:off x="403352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48"/>
            <p:cNvSpPr/>
            <p:nvPr/>
          </p:nvSpPr>
          <p:spPr>
            <a:xfrm>
              <a:off x="4302759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49"/>
            <p:cNvSpPr/>
            <p:nvPr/>
          </p:nvSpPr>
          <p:spPr>
            <a:xfrm>
              <a:off x="457072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0"/>
            <p:cNvSpPr/>
            <p:nvPr/>
          </p:nvSpPr>
          <p:spPr>
            <a:xfrm>
              <a:off x="483997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1"/>
            <p:cNvSpPr/>
            <p:nvPr/>
          </p:nvSpPr>
          <p:spPr>
            <a:xfrm>
              <a:off x="5109209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0" y="1661160"/>
                  </a:moveTo>
                  <a:lnTo>
                    <a:pt x="0" y="0"/>
                  </a:lnTo>
                  <a:lnTo>
                    <a:pt x="295910" y="0"/>
                  </a:lnTo>
                  <a:lnTo>
                    <a:pt x="29591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2"/>
            <p:cNvSpPr/>
            <p:nvPr/>
          </p:nvSpPr>
          <p:spPr>
            <a:xfrm>
              <a:off x="5378450" y="0"/>
              <a:ext cx="294640" cy="1661160"/>
            </a:xfrm>
            <a:custGeom>
              <a:avLst/>
              <a:gdLst/>
              <a:ahLst/>
              <a:cxnLst/>
              <a:rect l="l" t="t" r="r" b="b"/>
              <a:pathLst>
                <a:path w="294639" h="1661160">
                  <a:moveTo>
                    <a:pt x="0" y="1661160"/>
                  </a:moveTo>
                  <a:lnTo>
                    <a:pt x="0" y="0"/>
                  </a:lnTo>
                  <a:lnTo>
                    <a:pt x="294639" y="0"/>
                  </a:lnTo>
                  <a:lnTo>
                    <a:pt x="29463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3"/>
            <p:cNvSpPr/>
            <p:nvPr/>
          </p:nvSpPr>
          <p:spPr>
            <a:xfrm>
              <a:off x="564642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10" h="1661160">
                  <a:moveTo>
                    <a:pt x="29591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0" y="1661160"/>
                  </a:lnTo>
                  <a:lnTo>
                    <a:pt x="295910" y="1661160"/>
                  </a:lnTo>
                  <a:lnTo>
                    <a:pt x="295910" y="114300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4"/>
            <p:cNvSpPr/>
            <p:nvPr/>
          </p:nvSpPr>
          <p:spPr>
            <a:xfrm>
              <a:off x="5915659" y="0"/>
              <a:ext cx="295910" cy="1143000"/>
            </a:xfrm>
            <a:custGeom>
              <a:avLst/>
              <a:gdLst/>
              <a:ahLst/>
              <a:cxnLst/>
              <a:rect l="l" t="t" r="r" b="b"/>
              <a:pathLst>
                <a:path w="295910" h="1143000">
                  <a:moveTo>
                    <a:pt x="0" y="1143000"/>
                  </a:moveTo>
                  <a:lnTo>
                    <a:pt x="295910" y="1143000"/>
                  </a:lnTo>
                  <a:lnTo>
                    <a:pt x="29591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5"/>
            <p:cNvSpPr/>
            <p:nvPr/>
          </p:nvSpPr>
          <p:spPr>
            <a:xfrm>
              <a:off x="6184900" y="0"/>
              <a:ext cx="295910" cy="1143000"/>
            </a:xfrm>
            <a:custGeom>
              <a:avLst/>
              <a:gdLst/>
              <a:ahLst/>
              <a:cxnLst/>
              <a:rect l="l" t="t" r="r" b="b"/>
              <a:pathLst>
                <a:path w="295910" h="1143000">
                  <a:moveTo>
                    <a:pt x="0" y="1143000"/>
                  </a:moveTo>
                  <a:lnTo>
                    <a:pt x="295910" y="1143000"/>
                  </a:lnTo>
                  <a:lnTo>
                    <a:pt x="29591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6"/>
            <p:cNvSpPr/>
            <p:nvPr/>
          </p:nvSpPr>
          <p:spPr>
            <a:xfrm>
              <a:off x="6454140" y="0"/>
              <a:ext cx="295910" cy="1143000"/>
            </a:xfrm>
            <a:custGeom>
              <a:avLst/>
              <a:gdLst/>
              <a:ahLst/>
              <a:cxnLst/>
              <a:rect l="l" t="t" r="r" b="b"/>
              <a:pathLst>
                <a:path w="295909" h="1143000">
                  <a:moveTo>
                    <a:pt x="0" y="1143000"/>
                  </a:moveTo>
                  <a:lnTo>
                    <a:pt x="295910" y="1143000"/>
                  </a:lnTo>
                  <a:lnTo>
                    <a:pt x="29591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7"/>
            <p:cNvSpPr/>
            <p:nvPr/>
          </p:nvSpPr>
          <p:spPr>
            <a:xfrm>
              <a:off x="6723380" y="0"/>
              <a:ext cx="294640" cy="1143000"/>
            </a:xfrm>
            <a:custGeom>
              <a:avLst/>
              <a:gdLst/>
              <a:ahLst/>
              <a:cxnLst/>
              <a:rect l="l" t="t" r="r" b="b"/>
              <a:pathLst>
                <a:path w="294640" h="1143000">
                  <a:moveTo>
                    <a:pt x="0" y="1143000"/>
                  </a:moveTo>
                  <a:lnTo>
                    <a:pt x="294640" y="1143000"/>
                  </a:lnTo>
                  <a:lnTo>
                    <a:pt x="29464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58"/>
            <p:cNvSpPr/>
            <p:nvPr/>
          </p:nvSpPr>
          <p:spPr>
            <a:xfrm>
              <a:off x="6991350" y="0"/>
              <a:ext cx="295910" cy="1143000"/>
            </a:xfrm>
            <a:custGeom>
              <a:avLst/>
              <a:gdLst/>
              <a:ahLst/>
              <a:cxnLst/>
              <a:rect l="l" t="t" r="r" b="b"/>
              <a:pathLst>
                <a:path w="295909" h="1143000">
                  <a:moveTo>
                    <a:pt x="0" y="1143000"/>
                  </a:moveTo>
                  <a:lnTo>
                    <a:pt x="295909" y="1143000"/>
                  </a:lnTo>
                  <a:lnTo>
                    <a:pt x="295909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59"/>
            <p:cNvSpPr/>
            <p:nvPr/>
          </p:nvSpPr>
          <p:spPr>
            <a:xfrm>
              <a:off x="7260590" y="0"/>
              <a:ext cx="295910" cy="1143000"/>
            </a:xfrm>
            <a:custGeom>
              <a:avLst/>
              <a:gdLst/>
              <a:ahLst/>
              <a:cxnLst/>
              <a:rect l="l" t="t" r="r" b="b"/>
              <a:pathLst>
                <a:path w="295909" h="1143000">
                  <a:moveTo>
                    <a:pt x="0" y="1143000"/>
                  </a:moveTo>
                  <a:lnTo>
                    <a:pt x="295909" y="1143000"/>
                  </a:lnTo>
                  <a:lnTo>
                    <a:pt x="295909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0"/>
            <p:cNvSpPr/>
            <p:nvPr/>
          </p:nvSpPr>
          <p:spPr>
            <a:xfrm>
              <a:off x="7529830" y="0"/>
              <a:ext cx="295910" cy="1143000"/>
            </a:xfrm>
            <a:custGeom>
              <a:avLst/>
              <a:gdLst/>
              <a:ahLst/>
              <a:cxnLst/>
              <a:rect l="l" t="t" r="r" b="b"/>
              <a:pathLst>
                <a:path w="295909" h="1143000">
                  <a:moveTo>
                    <a:pt x="0" y="1143000"/>
                  </a:moveTo>
                  <a:lnTo>
                    <a:pt x="295910" y="1143000"/>
                  </a:lnTo>
                  <a:lnTo>
                    <a:pt x="29591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1"/>
            <p:cNvSpPr/>
            <p:nvPr/>
          </p:nvSpPr>
          <p:spPr>
            <a:xfrm>
              <a:off x="7799069" y="0"/>
              <a:ext cx="294640" cy="1143000"/>
            </a:xfrm>
            <a:custGeom>
              <a:avLst/>
              <a:gdLst/>
              <a:ahLst/>
              <a:cxnLst/>
              <a:rect l="l" t="t" r="r" b="b"/>
              <a:pathLst>
                <a:path w="294640" h="1143000">
                  <a:moveTo>
                    <a:pt x="0" y="1143000"/>
                  </a:moveTo>
                  <a:lnTo>
                    <a:pt x="294639" y="1143000"/>
                  </a:lnTo>
                  <a:lnTo>
                    <a:pt x="294639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2"/>
            <p:cNvSpPr/>
            <p:nvPr/>
          </p:nvSpPr>
          <p:spPr>
            <a:xfrm>
              <a:off x="8067040" y="0"/>
              <a:ext cx="295910" cy="1143000"/>
            </a:xfrm>
            <a:custGeom>
              <a:avLst/>
              <a:gdLst/>
              <a:ahLst/>
              <a:cxnLst/>
              <a:rect l="l" t="t" r="r" b="b"/>
              <a:pathLst>
                <a:path w="295909" h="1143000">
                  <a:moveTo>
                    <a:pt x="0" y="1143000"/>
                  </a:moveTo>
                  <a:lnTo>
                    <a:pt x="295909" y="1143000"/>
                  </a:lnTo>
                  <a:lnTo>
                    <a:pt x="295909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5" name="object 263"/>
          <p:cNvSpPr/>
          <p:nvPr/>
        </p:nvSpPr>
        <p:spPr>
          <a:xfrm>
            <a:off x="8336280" y="1143000"/>
            <a:ext cx="295910" cy="518159"/>
          </a:xfrm>
          <a:custGeom>
            <a:avLst/>
            <a:gdLst/>
            <a:ahLst/>
            <a:cxnLst/>
            <a:rect l="l" t="t" r="r" b="b"/>
            <a:pathLst>
              <a:path w="295909" h="518160">
                <a:moveTo>
                  <a:pt x="0" y="518160"/>
                </a:moveTo>
                <a:lnTo>
                  <a:pt x="295910" y="518160"/>
                </a:lnTo>
                <a:lnTo>
                  <a:pt x="29591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0000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6" name="object 264"/>
          <p:cNvGrpSpPr/>
          <p:nvPr/>
        </p:nvGrpSpPr>
        <p:grpSpPr>
          <a:xfrm>
            <a:off x="8336280" y="0"/>
            <a:ext cx="807720" cy="1661160"/>
            <a:chOff x="8336280" y="0"/>
            <a:chExt cx="807720" cy="1661160"/>
          </a:xfrm>
        </p:grpSpPr>
        <p:sp>
          <p:nvSpPr>
            <p:cNvPr id="267" name="object 265"/>
            <p:cNvSpPr/>
            <p:nvPr/>
          </p:nvSpPr>
          <p:spPr>
            <a:xfrm>
              <a:off x="8336280" y="0"/>
              <a:ext cx="295910" cy="1143000"/>
            </a:xfrm>
            <a:custGeom>
              <a:avLst/>
              <a:gdLst/>
              <a:ahLst/>
              <a:cxnLst/>
              <a:rect l="l" t="t" r="r" b="b"/>
              <a:pathLst>
                <a:path w="295909" h="1143000">
                  <a:moveTo>
                    <a:pt x="0" y="1143000"/>
                  </a:moveTo>
                  <a:lnTo>
                    <a:pt x="295910" y="1143000"/>
                  </a:lnTo>
                  <a:lnTo>
                    <a:pt x="29591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6"/>
            <p:cNvSpPr/>
            <p:nvPr/>
          </p:nvSpPr>
          <p:spPr>
            <a:xfrm>
              <a:off x="8605520" y="0"/>
              <a:ext cx="295910" cy="1661160"/>
            </a:xfrm>
            <a:custGeom>
              <a:avLst/>
              <a:gdLst/>
              <a:ahLst/>
              <a:cxnLst/>
              <a:rect l="l" t="t" r="r" b="b"/>
              <a:pathLst>
                <a:path w="295909" h="1661160">
                  <a:moveTo>
                    <a:pt x="0" y="1661160"/>
                  </a:moveTo>
                  <a:lnTo>
                    <a:pt x="0" y="0"/>
                  </a:lnTo>
                  <a:lnTo>
                    <a:pt x="295909" y="0"/>
                  </a:lnTo>
                  <a:lnTo>
                    <a:pt x="295909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7"/>
            <p:cNvSpPr/>
            <p:nvPr/>
          </p:nvSpPr>
          <p:spPr>
            <a:xfrm>
              <a:off x="8874760" y="0"/>
              <a:ext cx="269240" cy="1661160"/>
            </a:xfrm>
            <a:custGeom>
              <a:avLst/>
              <a:gdLst/>
              <a:ahLst/>
              <a:cxnLst/>
              <a:rect l="l" t="t" r="r" b="b"/>
              <a:pathLst>
                <a:path w="269240" h="1661160">
                  <a:moveTo>
                    <a:pt x="0" y="1661160"/>
                  </a:moveTo>
                  <a:lnTo>
                    <a:pt x="0" y="0"/>
                  </a:lnTo>
                  <a:lnTo>
                    <a:pt x="269240" y="0"/>
                  </a:lnTo>
                  <a:lnTo>
                    <a:pt x="269240" y="1661160"/>
                  </a:lnTo>
                  <a:lnTo>
                    <a:pt x="0" y="1661160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0" name="object 268"/>
          <p:cNvGrpSpPr/>
          <p:nvPr/>
        </p:nvGrpSpPr>
        <p:grpSpPr>
          <a:xfrm>
            <a:off x="246379" y="0"/>
            <a:ext cx="5944870" cy="1046480"/>
            <a:chOff x="246379" y="0"/>
            <a:chExt cx="5944870" cy="1046480"/>
          </a:xfrm>
        </p:grpSpPr>
        <p:sp>
          <p:nvSpPr>
            <p:cNvPr id="271" name="object 269"/>
            <p:cNvSpPr/>
            <p:nvPr/>
          </p:nvSpPr>
          <p:spPr>
            <a:xfrm>
              <a:off x="24637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0"/>
            <p:cNvSpPr/>
            <p:nvPr/>
          </p:nvSpPr>
          <p:spPr>
            <a:xfrm>
              <a:off x="49275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80" h="1046480">
                  <a:moveTo>
                    <a:pt x="0" y="1046479"/>
                  </a:moveTo>
                  <a:lnTo>
                    <a:pt x="0" y="0"/>
                  </a:lnTo>
                  <a:lnTo>
                    <a:pt x="271780" y="0"/>
                  </a:lnTo>
                  <a:lnTo>
                    <a:pt x="27178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1"/>
            <p:cNvSpPr/>
            <p:nvPr/>
          </p:nvSpPr>
          <p:spPr>
            <a:xfrm>
              <a:off x="73913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80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2"/>
            <p:cNvSpPr/>
            <p:nvPr/>
          </p:nvSpPr>
          <p:spPr>
            <a:xfrm>
              <a:off x="985520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80" h="1046480">
                  <a:moveTo>
                    <a:pt x="0" y="1046479"/>
                  </a:moveTo>
                  <a:lnTo>
                    <a:pt x="0" y="0"/>
                  </a:lnTo>
                  <a:lnTo>
                    <a:pt x="271780" y="0"/>
                  </a:lnTo>
                  <a:lnTo>
                    <a:pt x="27178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3"/>
            <p:cNvSpPr/>
            <p:nvPr/>
          </p:nvSpPr>
          <p:spPr>
            <a:xfrm>
              <a:off x="123316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4"/>
            <p:cNvSpPr/>
            <p:nvPr/>
          </p:nvSpPr>
          <p:spPr>
            <a:xfrm>
              <a:off x="147954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5"/>
            <p:cNvSpPr/>
            <p:nvPr/>
          </p:nvSpPr>
          <p:spPr>
            <a:xfrm>
              <a:off x="172592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80" h="1046480">
                  <a:moveTo>
                    <a:pt x="0" y="1046479"/>
                  </a:moveTo>
                  <a:lnTo>
                    <a:pt x="0" y="0"/>
                  </a:lnTo>
                  <a:lnTo>
                    <a:pt x="271780" y="0"/>
                  </a:lnTo>
                  <a:lnTo>
                    <a:pt x="27178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6"/>
            <p:cNvSpPr/>
            <p:nvPr/>
          </p:nvSpPr>
          <p:spPr>
            <a:xfrm>
              <a:off x="197230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80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7"/>
            <p:cNvSpPr/>
            <p:nvPr/>
          </p:nvSpPr>
          <p:spPr>
            <a:xfrm>
              <a:off x="221995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09" y="0"/>
                  </a:lnTo>
                  <a:lnTo>
                    <a:pt x="27050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78"/>
            <p:cNvSpPr/>
            <p:nvPr/>
          </p:nvSpPr>
          <p:spPr>
            <a:xfrm>
              <a:off x="2466340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79"/>
            <p:cNvSpPr/>
            <p:nvPr/>
          </p:nvSpPr>
          <p:spPr>
            <a:xfrm>
              <a:off x="271271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80" h="1046480">
                  <a:moveTo>
                    <a:pt x="0" y="1046479"/>
                  </a:moveTo>
                  <a:lnTo>
                    <a:pt x="0" y="0"/>
                  </a:lnTo>
                  <a:lnTo>
                    <a:pt x="271780" y="0"/>
                  </a:lnTo>
                  <a:lnTo>
                    <a:pt x="27178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0"/>
            <p:cNvSpPr/>
            <p:nvPr/>
          </p:nvSpPr>
          <p:spPr>
            <a:xfrm>
              <a:off x="296036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1"/>
            <p:cNvSpPr/>
            <p:nvPr/>
          </p:nvSpPr>
          <p:spPr>
            <a:xfrm>
              <a:off x="3206750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2"/>
            <p:cNvSpPr/>
            <p:nvPr/>
          </p:nvSpPr>
          <p:spPr>
            <a:xfrm>
              <a:off x="345312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3"/>
            <p:cNvSpPr/>
            <p:nvPr/>
          </p:nvSpPr>
          <p:spPr>
            <a:xfrm>
              <a:off x="369950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4"/>
            <p:cNvSpPr/>
            <p:nvPr/>
          </p:nvSpPr>
          <p:spPr>
            <a:xfrm>
              <a:off x="394588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80" y="0"/>
                  </a:lnTo>
                  <a:lnTo>
                    <a:pt x="27178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5"/>
            <p:cNvSpPr/>
            <p:nvPr/>
          </p:nvSpPr>
          <p:spPr>
            <a:xfrm>
              <a:off x="419353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6"/>
            <p:cNvSpPr/>
            <p:nvPr/>
          </p:nvSpPr>
          <p:spPr>
            <a:xfrm>
              <a:off x="4439920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09" y="0"/>
                  </a:lnTo>
                  <a:lnTo>
                    <a:pt x="27050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7"/>
            <p:cNvSpPr/>
            <p:nvPr/>
          </p:nvSpPr>
          <p:spPr>
            <a:xfrm>
              <a:off x="4686300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88"/>
            <p:cNvSpPr/>
            <p:nvPr/>
          </p:nvSpPr>
          <p:spPr>
            <a:xfrm>
              <a:off x="4933950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89"/>
            <p:cNvSpPr/>
            <p:nvPr/>
          </p:nvSpPr>
          <p:spPr>
            <a:xfrm>
              <a:off x="518032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0"/>
            <p:cNvSpPr/>
            <p:nvPr/>
          </p:nvSpPr>
          <p:spPr>
            <a:xfrm>
              <a:off x="542670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1"/>
            <p:cNvSpPr/>
            <p:nvPr/>
          </p:nvSpPr>
          <p:spPr>
            <a:xfrm>
              <a:off x="5673089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80" y="0"/>
                  </a:lnTo>
                  <a:lnTo>
                    <a:pt x="27178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2"/>
            <p:cNvSpPr/>
            <p:nvPr/>
          </p:nvSpPr>
          <p:spPr>
            <a:xfrm>
              <a:off x="5920739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5" name="object 293"/>
          <p:cNvSpPr/>
          <p:nvPr/>
        </p:nvSpPr>
        <p:spPr>
          <a:xfrm>
            <a:off x="0" y="1794510"/>
            <a:ext cx="9141460" cy="504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6" name="object 294"/>
          <p:cNvGrpSpPr/>
          <p:nvPr/>
        </p:nvGrpSpPr>
        <p:grpSpPr>
          <a:xfrm>
            <a:off x="6167120" y="0"/>
            <a:ext cx="2244090" cy="1046480"/>
            <a:chOff x="6167120" y="0"/>
            <a:chExt cx="2244090" cy="1046480"/>
          </a:xfrm>
        </p:grpSpPr>
        <p:sp>
          <p:nvSpPr>
            <p:cNvPr id="297" name="object 295"/>
            <p:cNvSpPr/>
            <p:nvPr/>
          </p:nvSpPr>
          <p:spPr>
            <a:xfrm>
              <a:off x="6167120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10" h="1046480">
                  <a:moveTo>
                    <a:pt x="0" y="1046479"/>
                  </a:moveTo>
                  <a:lnTo>
                    <a:pt x="0" y="0"/>
                  </a:lnTo>
                  <a:lnTo>
                    <a:pt x="270509" y="0"/>
                  </a:lnTo>
                  <a:lnTo>
                    <a:pt x="27050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6"/>
            <p:cNvSpPr/>
            <p:nvPr/>
          </p:nvSpPr>
          <p:spPr>
            <a:xfrm>
              <a:off x="6413500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7"/>
            <p:cNvSpPr/>
            <p:nvPr/>
          </p:nvSpPr>
          <p:spPr>
            <a:xfrm>
              <a:off x="6659880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298"/>
            <p:cNvSpPr/>
            <p:nvPr/>
          </p:nvSpPr>
          <p:spPr>
            <a:xfrm>
              <a:off x="6907530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299"/>
            <p:cNvSpPr/>
            <p:nvPr/>
          </p:nvSpPr>
          <p:spPr>
            <a:xfrm>
              <a:off x="7153910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10" y="0"/>
                  </a:lnTo>
                  <a:lnTo>
                    <a:pt x="270510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0"/>
            <p:cNvSpPr/>
            <p:nvPr/>
          </p:nvSpPr>
          <p:spPr>
            <a:xfrm>
              <a:off x="7400290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1"/>
            <p:cNvSpPr/>
            <p:nvPr/>
          </p:nvSpPr>
          <p:spPr>
            <a:xfrm>
              <a:off x="7646670" y="0"/>
              <a:ext cx="271780" cy="1046480"/>
            </a:xfrm>
            <a:custGeom>
              <a:avLst/>
              <a:gdLst/>
              <a:ahLst/>
              <a:cxnLst/>
              <a:rect l="l" t="t" r="r" b="b"/>
              <a:pathLst>
                <a:path w="271779" h="1046480">
                  <a:moveTo>
                    <a:pt x="0" y="1046479"/>
                  </a:moveTo>
                  <a:lnTo>
                    <a:pt x="0" y="0"/>
                  </a:lnTo>
                  <a:lnTo>
                    <a:pt x="271779" y="0"/>
                  </a:lnTo>
                  <a:lnTo>
                    <a:pt x="27177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2"/>
            <p:cNvSpPr/>
            <p:nvPr/>
          </p:nvSpPr>
          <p:spPr>
            <a:xfrm>
              <a:off x="7894320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09" y="0"/>
                  </a:lnTo>
                  <a:lnTo>
                    <a:pt x="27050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3"/>
            <p:cNvSpPr/>
            <p:nvPr/>
          </p:nvSpPr>
          <p:spPr>
            <a:xfrm>
              <a:off x="8140700" y="0"/>
              <a:ext cx="270510" cy="1046480"/>
            </a:xfrm>
            <a:custGeom>
              <a:avLst/>
              <a:gdLst/>
              <a:ahLst/>
              <a:cxnLst/>
              <a:rect l="l" t="t" r="r" b="b"/>
              <a:pathLst>
                <a:path w="270509" h="1046480">
                  <a:moveTo>
                    <a:pt x="0" y="1046479"/>
                  </a:moveTo>
                  <a:lnTo>
                    <a:pt x="0" y="0"/>
                  </a:lnTo>
                  <a:lnTo>
                    <a:pt x="270509" y="0"/>
                  </a:lnTo>
                  <a:lnTo>
                    <a:pt x="270509" y="1046479"/>
                  </a:lnTo>
                  <a:lnTo>
                    <a:pt x="0" y="1046479"/>
                  </a:lnTo>
                  <a:close/>
                </a:path>
              </a:pathLst>
            </a:custGeom>
            <a:solidFill>
              <a:srgbClr val="00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6" name="object 304"/>
          <p:cNvGrpSpPr/>
          <p:nvPr/>
        </p:nvGrpSpPr>
        <p:grpSpPr>
          <a:xfrm>
            <a:off x="134620" y="0"/>
            <a:ext cx="551180" cy="431800"/>
            <a:chOff x="134620" y="0"/>
            <a:chExt cx="551180" cy="431800"/>
          </a:xfrm>
        </p:grpSpPr>
        <p:sp>
          <p:nvSpPr>
            <p:cNvPr id="307" name="object 305"/>
            <p:cNvSpPr/>
            <p:nvPr/>
          </p:nvSpPr>
          <p:spPr>
            <a:xfrm>
              <a:off x="134620" y="0"/>
              <a:ext cx="147320" cy="431800"/>
            </a:xfrm>
            <a:custGeom>
              <a:avLst/>
              <a:gdLst/>
              <a:ahLst/>
              <a:cxnLst/>
              <a:rect l="l" t="t" r="r" b="b"/>
              <a:pathLst>
                <a:path w="147320" h="431800">
                  <a:moveTo>
                    <a:pt x="0" y="431800"/>
                  </a:moveTo>
                  <a:lnTo>
                    <a:pt x="0" y="0"/>
                  </a:lnTo>
                  <a:lnTo>
                    <a:pt x="147320" y="0"/>
                  </a:lnTo>
                  <a:lnTo>
                    <a:pt x="147320" y="431800"/>
                  </a:lnTo>
                  <a:lnTo>
                    <a:pt x="0" y="431800"/>
                  </a:lnTo>
                  <a:close/>
                </a:path>
              </a:pathLst>
            </a:custGeom>
            <a:solidFill>
              <a:srgbClr val="00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6"/>
            <p:cNvSpPr/>
            <p:nvPr/>
          </p:nvSpPr>
          <p:spPr>
            <a:xfrm>
              <a:off x="269240" y="0"/>
              <a:ext cx="147320" cy="431800"/>
            </a:xfrm>
            <a:custGeom>
              <a:avLst/>
              <a:gdLst/>
              <a:ahLst/>
              <a:cxnLst/>
              <a:rect l="l" t="t" r="r" b="b"/>
              <a:pathLst>
                <a:path w="147320" h="431800">
                  <a:moveTo>
                    <a:pt x="147319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5560" y="431800"/>
                  </a:lnTo>
                  <a:lnTo>
                    <a:pt x="147319" y="430402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7"/>
            <p:cNvSpPr/>
            <p:nvPr/>
          </p:nvSpPr>
          <p:spPr>
            <a:xfrm>
              <a:off x="403860" y="0"/>
              <a:ext cx="147320" cy="431165"/>
            </a:xfrm>
            <a:custGeom>
              <a:avLst/>
              <a:gdLst/>
              <a:ahLst/>
              <a:cxnLst/>
              <a:rect l="l" t="t" r="r" b="b"/>
              <a:pathLst>
                <a:path w="147320" h="431165">
                  <a:moveTo>
                    <a:pt x="147319" y="0"/>
                  </a:moveTo>
                  <a:lnTo>
                    <a:pt x="0" y="0"/>
                  </a:lnTo>
                  <a:lnTo>
                    <a:pt x="0" y="430561"/>
                  </a:lnTo>
                  <a:lnTo>
                    <a:pt x="147319" y="428720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08"/>
            <p:cNvSpPr/>
            <p:nvPr/>
          </p:nvSpPr>
          <p:spPr>
            <a:xfrm>
              <a:off x="538479" y="0"/>
              <a:ext cx="147320" cy="429259"/>
            </a:xfrm>
            <a:custGeom>
              <a:avLst/>
              <a:gdLst/>
              <a:ahLst/>
              <a:cxnLst/>
              <a:rect l="l" t="t" r="r" b="b"/>
              <a:pathLst>
                <a:path w="147320" h="429259">
                  <a:moveTo>
                    <a:pt x="147320" y="0"/>
                  </a:moveTo>
                  <a:lnTo>
                    <a:pt x="0" y="0"/>
                  </a:lnTo>
                  <a:lnTo>
                    <a:pt x="0" y="428878"/>
                  </a:lnTo>
                  <a:lnTo>
                    <a:pt x="71120" y="427989"/>
                  </a:lnTo>
                  <a:lnTo>
                    <a:pt x="147320" y="425013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" name="object 309"/>
          <p:cNvGrpSpPr/>
          <p:nvPr/>
        </p:nvGrpSpPr>
        <p:grpSpPr>
          <a:xfrm>
            <a:off x="673100" y="0"/>
            <a:ext cx="821690" cy="426084"/>
            <a:chOff x="673100" y="0"/>
            <a:chExt cx="821690" cy="426084"/>
          </a:xfrm>
        </p:grpSpPr>
        <p:sp>
          <p:nvSpPr>
            <p:cNvPr id="312" name="object 310"/>
            <p:cNvSpPr/>
            <p:nvPr/>
          </p:nvSpPr>
          <p:spPr>
            <a:xfrm>
              <a:off x="673100" y="0"/>
              <a:ext cx="147320" cy="426084"/>
            </a:xfrm>
            <a:custGeom>
              <a:avLst/>
              <a:gdLst/>
              <a:ahLst/>
              <a:cxnLst/>
              <a:rect l="l" t="t" r="r" b="b"/>
              <a:pathLst>
                <a:path w="147319" h="426084">
                  <a:moveTo>
                    <a:pt x="147319" y="0"/>
                  </a:moveTo>
                  <a:lnTo>
                    <a:pt x="0" y="0"/>
                  </a:lnTo>
                  <a:lnTo>
                    <a:pt x="0" y="425509"/>
                  </a:lnTo>
                  <a:lnTo>
                    <a:pt x="147319" y="419754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1"/>
            <p:cNvSpPr/>
            <p:nvPr/>
          </p:nvSpPr>
          <p:spPr>
            <a:xfrm>
              <a:off x="807720" y="0"/>
              <a:ext cx="147320" cy="420370"/>
            </a:xfrm>
            <a:custGeom>
              <a:avLst/>
              <a:gdLst/>
              <a:ahLst/>
              <a:cxnLst/>
              <a:rect l="l" t="t" r="r" b="b"/>
              <a:pathLst>
                <a:path w="147319" h="420370">
                  <a:moveTo>
                    <a:pt x="147320" y="0"/>
                  </a:moveTo>
                  <a:lnTo>
                    <a:pt x="0" y="0"/>
                  </a:lnTo>
                  <a:lnTo>
                    <a:pt x="0" y="420250"/>
                  </a:lnTo>
                  <a:lnTo>
                    <a:pt x="147320" y="414496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2"/>
            <p:cNvSpPr/>
            <p:nvPr/>
          </p:nvSpPr>
          <p:spPr>
            <a:xfrm>
              <a:off x="942340" y="0"/>
              <a:ext cx="147320" cy="415290"/>
            </a:xfrm>
            <a:custGeom>
              <a:avLst/>
              <a:gdLst/>
              <a:ahLst/>
              <a:cxnLst/>
              <a:rect l="l" t="t" r="r" b="b"/>
              <a:pathLst>
                <a:path w="147319" h="415290">
                  <a:moveTo>
                    <a:pt x="147319" y="0"/>
                  </a:moveTo>
                  <a:lnTo>
                    <a:pt x="0" y="0"/>
                  </a:lnTo>
                  <a:lnTo>
                    <a:pt x="0" y="414992"/>
                  </a:lnTo>
                  <a:lnTo>
                    <a:pt x="147319" y="409237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3"/>
            <p:cNvSpPr/>
            <p:nvPr/>
          </p:nvSpPr>
          <p:spPr>
            <a:xfrm>
              <a:off x="1076959" y="0"/>
              <a:ext cx="148590" cy="410209"/>
            </a:xfrm>
            <a:custGeom>
              <a:avLst/>
              <a:gdLst/>
              <a:ahLst/>
              <a:cxnLst/>
              <a:rect l="l" t="t" r="r" b="b"/>
              <a:pathLst>
                <a:path w="148590" h="410209">
                  <a:moveTo>
                    <a:pt x="148590" y="0"/>
                  </a:moveTo>
                  <a:lnTo>
                    <a:pt x="0" y="0"/>
                  </a:lnTo>
                  <a:lnTo>
                    <a:pt x="0" y="409733"/>
                  </a:lnTo>
                  <a:lnTo>
                    <a:pt x="148590" y="40392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4"/>
            <p:cNvSpPr/>
            <p:nvPr/>
          </p:nvSpPr>
          <p:spPr>
            <a:xfrm>
              <a:off x="1211580" y="0"/>
              <a:ext cx="148590" cy="404495"/>
            </a:xfrm>
            <a:custGeom>
              <a:avLst/>
              <a:gdLst/>
              <a:ahLst/>
              <a:cxnLst/>
              <a:rect l="l" t="t" r="r" b="b"/>
              <a:pathLst>
                <a:path w="148590" h="404495">
                  <a:moveTo>
                    <a:pt x="148589" y="0"/>
                  </a:moveTo>
                  <a:lnTo>
                    <a:pt x="0" y="0"/>
                  </a:lnTo>
                  <a:lnTo>
                    <a:pt x="0" y="404475"/>
                  </a:lnTo>
                  <a:lnTo>
                    <a:pt x="148589" y="398670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5"/>
            <p:cNvSpPr/>
            <p:nvPr/>
          </p:nvSpPr>
          <p:spPr>
            <a:xfrm>
              <a:off x="1346200" y="0"/>
              <a:ext cx="148590" cy="399415"/>
            </a:xfrm>
            <a:custGeom>
              <a:avLst/>
              <a:gdLst/>
              <a:ahLst/>
              <a:cxnLst/>
              <a:rect l="l" t="t" r="r" b="b"/>
              <a:pathLst>
                <a:path w="148590" h="399415">
                  <a:moveTo>
                    <a:pt x="148590" y="0"/>
                  </a:moveTo>
                  <a:lnTo>
                    <a:pt x="0" y="0"/>
                  </a:lnTo>
                  <a:lnTo>
                    <a:pt x="0" y="399216"/>
                  </a:lnTo>
                  <a:lnTo>
                    <a:pt x="148590" y="393412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8" name="object 316"/>
          <p:cNvGrpSpPr/>
          <p:nvPr/>
        </p:nvGrpSpPr>
        <p:grpSpPr>
          <a:xfrm>
            <a:off x="1480819" y="0"/>
            <a:ext cx="2975610" cy="394335"/>
            <a:chOff x="1480819" y="0"/>
            <a:chExt cx="2975610" cy="394335"/>
          </a:xfrm>
        </p:grpSpPr>
        <p:sp>
          <p:nvSpPr>
            <p:cNvPr id="319" name="object 317"/>
            <p:cNvSpPr/>
            <p:nvPr/>
          </p:nvSpPr>
          <p:spPr>
            <a:xfrm>
              <a:off x="1480819" y="0"/>
              <a:ext cx="148590" cy="394335"/>
            </a:xfrm>
            <a:custGeom>
              <a:avLst/>
              <a:gdLst/>
              <a:ahLst/>
              <a:cxnLst/>
              <a:rect l="l" t="t" r="r" b="b"/>
              <a:pathLst>
                <a:path w="148589" h="394335">
                  <a:moveTo>
                    <a:pt x="148590" y="0"/>
                  </a:moveTo>
                  <a:lnTo>
                    <a:pt x="0" y="0"/>
                  </a:lnTo>
                  <a:lnTo>
                    <a:pt x="0" y="393957"/>
                  </a:lnTo>
                  <a:lnTo>
                    <a:pt x="104140" y="389889"/>
                  </a:lnTo>
                  <a:lnTo>
                    <a:pt x="148590" y="38660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18"/>
            <p:cNvSpPr/>
            <p:nvPr/>
          </p:nvSpPr>
          <p:spPr>
            <a:xfrm>
              <a:off x="1615439" y="0"/>
              <a:ext cx="148590" cy="387985"/>
            </a:xfrm>
            <a:custGeom>
              <a:avLst/>
              <a:gdLst/>
              <a:ahLst/>
              <a:cxnLst/>
              <a:rect l="l" t="t" r="r" b="b"/>
              <a:pathLst>
                <a:path w="148589" h="387985">
                  <a:moveTo>
                    <a:pt x="148590" y="0"/>
                  </a:moveTo>
                  <a:lnTo>
                    <a:pt x="0" y="0"/>
                  </a:lnTo>
                  <a:lnTo>
                    <a:pt x="0" y="387637"/>
                  </a:lnTo>
                  <a:lnTo>
                    <a:pt x="148590" y="376658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19"/>
            <p:cNvSpPr/>
            <p:nvPr/>
          </p:nvSpPr>
          <p:spPr>
            <a:xfrm>
              <a:off x="1750059" y="0"/>
              <a:ext cx="148590" cy="377825"/>
            </a:xfrm>
            <a:custGeom>
              <a:avLst/>
              <a:gdLst/>
              <a:ahLst/>
              <a:cxnLst/>
              <a:rect l="l" t="t" r="r" b="b"/>
              <a:pathLst>
                <a:path w="148589" h="377825">
                  <a:moveTo>
                    <a:pt x="148589" y="0"/>
                  </a:moveTo>
                  <a:lnTo>
                    <a:pt x="0" y="0"/>
                  </a:lnTo>
                  <a:lnTo>
                    <a:pt x="0" y="377690"/>
                  </a:lnTo>
                  <a:lnTo>
                    <a:pt x="148589" y="366321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0"/>
            <p:cNvSpPr/>
            <p:nvPr/>
          </p:nvSpPr>
          <p:spPr>
            <a:xfrm>
              <a:off x="1884679" y="0"/>
              <a:ext cx="148590" cy="367665"/>
            </a:xfrm>
            <a:custGeom>
              <a:avLst/>
              <a:gdLst/>
              <a:ahLst/>
              <a:cxnLst/>
              <a:rect l="l" t="t" r="r" b="b"/>
              <a:pathLst>
                <a:path w="148589" h="367665">
                  <a:moveTo>
                    <a:pt x="148589" y="0"/>
                  </a:moveTo>
                  <a:lnTo>
                    <a:pt x="0" y="0"/>
                  </a:lnTo>
                  <a:lnTo>
                    <a:pt x="0" y="367451"/>
                  </a:lnTo>
                  <a:lnTo>
                    <a:pt x="148589" y="355435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1"/>
            <p:cNvSpPr/>
            <p:nvPr/>
          </p:nvSpPr>
          <p:spPr>
            <a:xfrm>
              <a:off x="2019300" y="0"/>
              <a:ext cx="147320" cy="356870"/>
            </a:xfrm>
            <a:custGeom>
              <a:avLst/>
              <a:gdLst/>
              <a:ahLst/>
              <a:cxnLst/>
              <a:rect l="l" t="t" r="r" b="b"/>
              <a:pathLst>
                <a:path w="147319" h="356870">
                  <a:moveTo>
                    <a:pt x="147319" y="0"/>
                  </a:moveTo>
                  <a:lnTo>
                    <a:pt x="0" y="0"/>
                  </a:lnTo>
                  <a:lnTo>
                    <a:pt x="0" y="356565"/>
                  </a:lnTo>
                  <a:lnTo>
                    <a:pt x="147319" y="344652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2"/>
            <p:cNvSpPr/>
            <p:nvPr/>
          </p:nvSpPr>
          <p:spPr>
            <a:xfrm>
              <a:off x="2153919" y="0"/>
              <a:ext cx="147320" cy="346075"/>
            </a:xfrm>
            <a:custGeom>
              <a:avLst/>
              <a:gdLst/>
              <a:ahLst/>
              <a:cxnLst/>
              <a:rect l="l" t="t" r="r" b="b"/>
              <a:pathLst>
                <a:path w="147319" h="346075">
                  <a:moveTo>
                    <a:pt x="147319" y="0"/>
                  </a:moveTo>
                  <a:lnTo>
                    <a:pt x="0" y="0"/>
                  </a:lnTo>
                  <a:lnTo>
                    <a:pt x="0" y="345679"/>
                  </a:lnTo>
                  <a:lnTo>
                    <a:pt x="147319" y="333766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3"/>
            <p:cNvSpPr/>
            <p:nvPr/>
          </p:nvSpPr>
          <p:spPr>
            <a:xfrm>
              <a:off x="2288539" y="0"/>
              <a:ext cx="148590" cy="335280"/>
            </a:xfrm>
            <a:custGeom>
              <a:avLst/>
              <a:gdLst/>
              <a:ahLst/>
              <a:cxnLst/>
              <a:rect l="l" t="t" r="r" b="b"/>
              <a:pathLst>
                <a:path w="148589" h="335280">
                  <a:moveTo>
                    <a:pt x="148590" y="0"/>
                  </a:moveTo>
                  <a:lnTo>
                    <a:pt x="0" y="0"/>
                  </a:lnTo>
                  <a:lnTo>
                    <a:pt x="0" y="334793"/>
                  </a:lnTo>
                  <a:lnTo>
                    <a:pt x="25400" y="332740"/>
                  </a:lnTo>
                  <a:lnTo>
                    <a:pt x="148590" y="31989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4"/>
            <p:cNvSpPr/>
            <p:nvPr/>
          </p:nvSpPr>
          <p:spPr>
            <a:xfrm>
              <a:off x="2423159" y="0"/>
              <a:ext cx="148590" cy="321945"/>
            </a:xfrm>
            <a:custGeom>
              <a:avLst/>
              <a:gdLst/>
              <a:ahLst/>
              <a:cxnLst/>
              <a:rect l="l" t="t" r="r" b="b"/>
              <a:pathLst>
                <a:path w="148589" h="321945">
                  <a:moveTo>
                    <a:pt x="148589" y="0"/>
                  </a:moveTo>
                  <a:lnTo>
                    <a:pt x="0" y="0"/>
                  </a:lnTo>
                  <a:lnTo>
                    <a:pt x="0" y="321354"/>
                  </a:lnTo>
                  <a:lnTo>
                    <a:pt x="148589" y="305864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5"/>
            <p:cNvSpPr/>
            <p:nvPr/>
          </p:nvSpPr>
          <p:spPr>
            <a:xfrm>
              <a:off x="2557780" y="0"/>
              <a:ext cx="148590" cy="307340"/>
            </a:xfrm>
            <a:custGeom>
              <a:avLst/>
              <a:gdLst/>
              <a:ahLst/>
              <a:cxnLst/>
              <a:rect l="l" t="t" r="r" b="b"/>
              <a:pathLst>
                <a:path w="148589" h="307340">
                  <a:moveTo>
                    <a:pt x="148589" y="0"/>
                  </a:moveTo>
                  <a:lnTo>
                    <a:pt x="0" y="0"/>
                  </a:lnTo>
                  <a:lnTo>
                    <a:pt x="0" y="307320"/>
                  </a:lnTo>
                  <a:lnTo>
                    <a:pt x="85089" y="298450"/>
                  </a:lnTo>
                  <a:lnTo>
                    <a:pt x="148589" y="290376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6"/>
            <p:cNvSpPr/>
            <p:nvPr/>
          </p:nvSpPr>
          <p:spPr>
            <a:xfrm>
              <a:off x="2692400" y="0"/>
              <a:ext cx="148590" cy="292735"/>
            </a:xfrm>
            <a:custGeom>
              <a:avLst/>
              <a:gdLst/>
              <a:ahLst/>
              <a:cxnLst/>
              <a:rect l="l" t="t" r="r" b="b"/>
              <a:pathLst>
                <a:path w="148589" h="292735">
                  <a:moveTo>
                    <a:pt x="148589" y="0"/>
                  </a:moveTo>
                  <a:lnTo>
                    <a:pt x="0" y="0"/>
                  </a:lnTo>
                  <a:lnTo>
                    <a:pt x="0" y="292152"/>
                  </a:lnTo>
                  <a:lnTo>
                    <a:pt x="148589" y="273261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7"/>
            <p:cNvSpPr/>
            <p:nvPr/>
          </p:nvSpPr>
          <p:spPr>
            <a:xfrm>
              <a:off x="2827019" y="0"/>
              <a:ext cx="148590" cy="275590"/>
            </a:xfrm>
            <a:custGeom>
              <a:avLst/>
              <a:gdLst/>
              <a:ahLst/>
              <a:cxnLst/>
              <a:rect l="l" t="t" r="r" b="b"/>
              <a:pathLst>
                <a:path w="148589" h="275590">
                  <a:moveTo>
                    <a:pt x="148590" y="0"/>
                  </a:moveTo>
                  <a:lnTo>
                    <a:pt x="0" y="0"/>
                  </a:lnTo>
                  <a:lnTo>
                    <a:pt x="0" y="275037"/>
                  </a:lnTo>
                  <a:lnTo>
                    <a:pt x="148590" y="25614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28"/>
            <p:cNvSpPr/>
            <p:nvPr/>
          </p:nvSpPr>
          <p:spPr>
            <a:xfrm>
              <a:off x="2961639" y="0"/>
              <a:ext cx="148590" cy="258445"/>
            </a:xfrm>
            <a:custGeom>
              <a:avLst/>
              <a:gdLst/>
              <a:ahLst/>
              <a:cxnLst/>
              <a:rect l="l" t="t" r="r" b="b"/>
              <a:pathLst>
                <a:path w="148589" h="258445">
                  <a:moveTo>
                    <a:pt x="148590" y="0"/>
                  </a:moveTo>
                  <a:lnTo>
                    <a:pt x="0" y="0"/>
                  </a:lnTo>
                  <a:lnTo>
                    <a:pt x="0" y="257921"/>
                  </a:lnTo>
                  <a:lnTo>
                    <a:pt x="148590" y="23903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29"/>
            <p:cNvSpPr/>
            <p:nvPr/>
          </p:nvSpPr>
          <p:spPr>
            <a:xfrm>
              <a:off x="3096259" y="0"/>
              <a:ext cx="148590" cy="241300"/>
            </a:xfrm>
            <a:custGeom>
              <a:avLst/>
              <a:gdLst/>
              <a:ahLst/>
              <a:cxnLst/>
              <a:rect l="l" t="t" r="r" b="b"/>
              <a:pathLst>
                <a:path w="148589" h="241300">
                  <a:moveTo>
                    <a:pt x="148589" y="0"/>
                  </a:moveTo>
                  <a:lnTo>
                    <a:pt x="0" y="0"/>
                  </a:lnTo>
                  <a:lnTo>
                    <a:pt x="0" y="240806"/>
                  </a:lnTo>
                  <a:lnTo>
                    <a:pt x="66039" y="232409"/>
                  </a:lnTo>
                  <a:lnTo>
                    <a:pt x="148589" y="221075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0"/>
            <p:cNvSpPr/>
            <p:nvPr/>
          </p:nvSpPr>
          <p:spPr>
            <a:xfrm>
              <a:off x="3230880" y="0"/>
              <a:ext cx="148590" cy="223520"/>
            </a:xfrm>
            <a:custGeom>
              <a:avLst/>
              <a:gdLst/>
              <a:ahLst/>
              <a:cxnLst/>
              <a:rect l="l" t="t" r="r" b="b"/>
              <a:pathLst>
                <a:path w="148589" h="223520">
                  <a:moveTo>
                    <a:pt x="148590" y="0"/>
                  </a:moveTo>
                  <a:lnTo>
                    <a:pt x="0" y="0"/>
                  </a:lnTo>
                  <a:lnTo>
                    <a:pt x="0" y="222993"/>
                  </a:lnTo>
                  <a:lnTo>
                    <a:pt x="148590" y="202591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000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1"/>
            <p:cNvSpPr/>
            <p:nvPr/>
          </p:nvSpPr>
          <p:spPr>
            <a:xfrm>
              <a:off x="3365499" y="0"/>
              <a:ext cx="148590" cy="205104"/>
            </a:xfrm>
            <a:custGeom>
              <a:avLst/>
              <a:gdLst/>
              <a:ahLst/>
              <a:cxnLst/>
              <a:rect l="l" t="t" r="r" b="b"/>
              <a:pathLst>
                <a:path w="148589" h="205104">
                  <a:moveTo>
                    <a:pt x="148589" y="0"/>
                  </a:moveTo>
                  <a:lnTo>
                    <a:pt x="0" y="0"/>
                  </a:lnTo>
                  <a:lnTo>
                    <a:pt x="0" y="204509"/>
                  </a:lnTo>
                  <a:lnTo>
                    <a:pt x="148589" y="184107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2"/>
            <p:cNvSpPr/>
            <p:nvPr/>
          </p:nvSpPr>
          <p:spPr>
            <a:xfrm>
              <a:off x="3501390" y="0"/>
              <a:ext cx="147320" cy="186055"/>
            </a:xfrm>
            <a:custGeom>
              <a:avLst/>
              <a:gdLst/>
              <a:ahLst/>
              <a:cxnLst/>
              <a:rect l="l" t="t" r="r" b="b"/>
              <a:pathLst>
                <a:path w="147320" h="186055">
                  <a:moveTo>
                    <a:pt x="147320" y="0"/>
                  </a:moveTo>
                  <a:lnTo>
                    <a:pt x="0" y="0"/>
                  </a:lnTo>
                  <a:lnTo>
                    <a:pt x="0" y="185851"/>
                  </a:lnTo>
                  <a:lnTo>
                    <a:pt x="147320" y="165623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3"/>
            <p:cNvSpPr/>
            <p:nvPr/>
          </p:nvSpPr>
          <p:spPr>
            <a:xfrm>
              <a:off x="3636009" y="0"/>
              <a:ext cx="147320" cy="167640"/>
            </a:xfrm>
            <a:custGeom>
              <a:avLst/>
              <a:gdLst/>
              <a:ahLst/>
              <a:cxnLst/>
              <a:rect l="l" t="t" r="r" b="b"/>
              <a:pathLst>
                <a:path w="147320" h="167640">
                  <a:moveTo>
                    <a:pt x="147319" y="0"/>
                  </a:moveTo>
                  <a:lnTo>
                    <a:pt x="0" y="0"/>
                  </a:lnTo>
                  <a:lnTo>
                    <a:pt x="0" y="167366"/>
                  </a:lnTo>
                  <a:lnTo>
                    <a:pt x="16510" y="165100"/>
                  </a:lnTo>
                  <a:lnTo>
                    <a:pt x="147319" y="140594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4"/>
            <p:cNvSpPr/>
            <p:nvPr/>
          </p:nvSpPr>
          <p:spPr>
            <a:xfrm>
              <a:off x="3770630" y="0"/>
              <a:ext cx="147320" cy="143510"/>
            </a:xfrm>
            <a:custGeom>
              <a:avLst/>
              <a:gdLst/>
              <a:ahLst/>
              <a:cxnLst/>
              <a:rect l="l" t="t" r="r" b="b"/>
              <a:pathLst>
                <a:path w="147320" h="143510">
                  <a:moveTo>
                    <a:pt x="147320" y="0"/>
                  </a:moveTo>
                  <a:lnTo>
                    <a:pt x="0" y="0"/>
                  </a:lnTo>
                  <a:lnTo>
                    <a:pt x="0" y="142973"/>
                  </a:lnTo>
                  <a:lnTo>
                    <a:pt x="147320" y="115375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5"/>
            <p:cNvSpPr/>
            <p:nvPr/>
          </p:nvSpPr>
          <p:spPr>
            <a:xfrm>
              <a:off x="3905249" y="0"/>
              <a:ext cx="147320" cy="118110"/>
            </a:xfrm>
            <a:custGeom>
              <a:avLst/>
              <a:gdLst/>
              <a:ahLst/>
              <a:cxnLst/>
              <a:rect l="l" t="t" r="r" b="b"/>
              <a:pathLst>
                <a:path w="147320" h="118110">
                  <a:moveTo>
                    <a:pt x="147320" y="0"/>
                  </a:moveTo>
                  <a:lnTo>
                    <a:pt x="0" y="0"/>
                  </a:lnTo>
                  <a:lnTo>
                    <a:pt x="0" y="117754"/>
                  </a:lnTo>
                  <a:lnTo>
                    <a:pt x="147320" y="90156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6"/>
            <p:cNvSpPr/>
            <p:nvPr/>
          </p:nvSpPr>
          <p:spPr>
            <a:xfrm>
              <a:off x="4039869" y="0"/>
              <a:ext cx="147320" cy="92710"/>
            </a:xfrm>
            <a:custGeom>
              <a:avLst/>
              <a:gdLst/>
              <a:ahLst/>
              <a:cxnLst/>
              <a:rect l="l" t="t" r="r" b="b"/>
              <a:pathLst>
                <a:path w="147320" h="92710">
                  <a:moveTo>
                    <a:pt x="147319" y="0"/>
                  </a:moveTo>
                  <a:lnTo>
                    <a:pt x="0" y="0"/>
                  </a:lnTo>
                  <a:lnTo>
                    <a:pt x="0" y="92535"/>
                  </a:lnTo>
                  <a:lnTo>
                    <a:pt x="93979" y="74929"/>
                  </a:lnTo>
                  <a:lnTo>
                    <a:pt x="147319" y="63359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7"/>
            <p:cNvSpPr/>
            <p:nvPr/>
          </p:nvSpPr>
          <p:spPr>
            <a:xfrm>
              <a:off x="4174490" y="0"/>
              <a:ext cx="147320" cy="66675"/>
            </a:xfrm>
            <a:custGeom>
              <a:avLst/>
              <a:gdLst/>
              <a:ahLst/>
              <a:cxnLst/>
              <a:rect l="l" t="t" r="r" b="b"/>
              <a:pathLst>
                <a:path w="147320" h="66675">
                  <a:moveTo>
                    <a:pt x="147320" y="0"/>
                  </a:moveTo>
                  <a:lnTo>
                    <a:pt x="0" y="0"/>
                  </a:lnTo>
                  <a:lnTo>
                    <a:pt x="0" y="66114"/>
                  </a:lnTo>
                  <a:lnTo>
                    <a:pt x="147320" y="34159"/>
                  </a:lnTo>
                  <a:lnTo>
                    <a:pt x="147320" y="0"/>
                  </a:lnTo>
                  <a:close/>
                </a:path>
              </a:pathLst>
            </a:custGeom>
            <a:solidFill>
              <a:srgbClr val="0000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38"/>
            <p:cNvSpPr/>
            <p:nvPr/>
          </p:nvSpPr>
          <p:spPr>
            <a:xfrm>
              <a:off x="4309109" y="0"/>
              <a:ext cx="147320" cy="37465"/>
            </a:xfrm>
            <a:custGeom>
              <a:avLst/>
              <a:gdLst/>
              <a:ahLst/>
              <a:cxnLst/>
              <a:rect l="l" t="t" r="r" b="b"/>
              <a:pathLst>
                <a:path w="147320" h="37465">
                  <a:moveTo>
                    <a:pt x="147319" y="0"/>
                  </a:moveTo>
                  <a:lnTo>
                    <a:pt x="0" y="0"/>
                  </a:lnTo>
                  <a:lnTo>
                    <a:pt x="0" y="36914"/>
                  </a:lnTo>
                  <a:lnTo>
                    <a:pt x="147319" y="4958"/>
                  </a:lnTo>
                  <a:lnTo>
                    <a:pt x="147319" y="0"/>
                  </a:lnTo>
                  <a:close/>
                </a:path>
              </a:pathLst>
            </a:custGeom>
            <a:solidFill>
              <a:srgbClr val="000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1" name="object 339"/>
          <p:cNvSpPr/>
          <p:nvPr/>
        </p:nvSpPr>
        <p:spPr>
          <a:xfrm>
            <a:off x="4443729" y="0"/>
            <a:ext cx="35560" cy="8255"/>
          </a:xfrm>
          <a:custGeom>
            <a:avLst/>
            <a:gdLst/>
            <a:ahLst/>
            <a:cxnLst/>
            <a:rect l="l" t="t" r="r" b="b"/>
            <a:pathLst>
              <a:path w="35560" h="8255">
                <a:moveTo>
                  <a:pt x="35560" y="0"/>
                </a:moveTo>
                <a:lnTo>
                  <a:pt x="0" y="0"/>
                </a:lnTo>
                <a:lnTo>
                  <a:pt x="0" y="7713"/>
                </a:lnTo>
                <a:lnTo>
                  <a:pt x="35560" y="0"/>
                </a:lnTo>
                <a:close/>
              </a:path>
            </a:pathLst>
          </a:custGeom>
          <a:solidFill>
            <a:srgbClr val="0000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0"/>
          <p:cNvSpPr txBox="1"/>
          <p:nvPr/>
        </p:nvSpPr>
        <p:spPr>
          <a:xfrm>
            <a:off x="246378" y="409733"/>
            <a:ext cx="8059421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5675">
              <a:lnSpc>
                <a:spcPts val="3915"/>
              </a:lnSpc>
            </a:pPr>
            <a:r>
              <a:rPr sz="4400" spc="-5" dirty="0">
                <a:solidFill>
                  <a:srgbClr val="FFCC66"/>
                </a:solidFill>
                <a:latin typeface="Times New Roman"/>
                <a:cs typeface="Times New Roman"/>
              </a:rPr>
              <a:t>What </a:t>
            </a:r>
            <a:r>
              <a:rPr sz="4400" spc="-5">
                <a:solidFill>
                  <a:srgbClr val="FFCC66"/>
                </a:solidFill>
                <a:latin typeface="Times New Roman"/>
                <a:cs typeface="Times New Roman"/>
              </a:rPr>
              <a:t>goes</a:t>
            </a:r>
            <a:r>
              <a:rPr sz="4400" spc="-65">
                <a:solidFill>
                  <a:srgbClr val="FFCC66"/>
                </a:solidFill>
                <a:latin typeface="Times New Roman"/>
                <a:cs typeface="Times New Roman"/>
              </a:rPr>
              <a:t> </a:t>
            </a:r>
            <a:r>
              <a:rPr sz="4400" spc="-5" smtClean="0">
                <a:solidFill>
                  <a:srgbClr val="FFCC66"/>
                </a:solidFill>
                <a:latin typeface="Times New Roman"/>
                <a:cs typeface="Times New Roman"/>
              </a:rPr>
              <a:t>wro</a:t>
            </a:r>
            <a:r>
              <a:rPr lang="en-US" sz="4400" spc="-5" dirty="0" err="1" smtClean="0">
                <a:solidFill>
                  <a:srgbClr val="FFCC66"/>
                </a:solidFill>
                <a:latin typeface="Times New Roman"/>
                <a:cs typeface="Times New Roman"/>
              </a:rPr>
              <a:t>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44" name="object 342"/>
          <p:cNvSpPr txBox="1"/>
          <p:nvPr/>
        </p:nvSpPr>
        <p:spPr>
          <a:xfrm>
            <a:off x="3021329" y="1808479"/>
            <a:ext cx="1761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Nucleic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5" name="object 343"/>
          <p:cNvSpPr txBox="1"/>
          <p:nvPr/>
        </p:nvSpPr>
        <p:spPr>
          <a:xfrm>
            <a:off x="3338829" y="4362450"/>
            <a:ext cx="1236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Uric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Acid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6" name="object 344"/>
          <p:cNvSpPr txBox="1"/>
          <p:nvPr/>
        </p:nvSpPr>
        <p:spPr>
          <a:xfrm>
            <a:off x="1498600" y="2429510"/>
            <a:ext cx="3163570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1480">
              <a:lnSpc>
                <a:spcPct val="1447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Hy</a:t>
            </a:r>
            <a:r>
              <a:rPr sz="2000" spc="5" dirty="0">
                <a:latin typeface="Times New Roman"/>
                <a:cs typeface="Times New Roman"/>
              </a:rPr>
              <a:t>po</a:t>
            </a:r>
            <a:r>
              <a:rPr sz="2000" dirty="0">
                <a:latin typeface="Times New Roman"/>
                <a:cs typeface="Times New Roman"/>
              </a:rPr>
              <a:t>xa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spc="5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20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e  </a:t>
            </a:r>
            <a:r>
              <a:rPr sz="2200" spc="-5" dirty="0">
                <a:latin typeface="Times New Roman"/>
                <a:cs typeface="Times New Roman"/>
              </a:rPr>
              <a:t>Xanthine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Oxidase</a:t>
            </a:r>
            <a:endParaRPr sz="2200">
              <a:latin typeface="Times New Roman"/>
              <a:cs typeface="Times New Roman"/>
            </a:endParaRPr>
          </a:p>
          <a:p>
            <a:pPr marL="1875789">
              <a:lnSpc>
                <a:spcPct val="100000"/>
              </a:lnSpc>
              <a:spcBef>
                <a:spcPts val="650"/>
              </a:spcBef>
            </a:pPr>
            <a:r>
              <a:rPr sz="2400" dirty="0">
                <a:latin typeface="Times New Roman"/>
                <a:cs typeface="Times New Roman"/>
              </a:rPr>
              <a:t>Xanthine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720"/>
              </a:spcBef>
            </a:pPr>
            <a:r>
              <a:rPr sz="2200" spc="-5" dirty="0">
                <a:latin typeface="Times New Roman"/>
                <a:cs typeface="Times New Roman"/>
              </a:rPr>
              <a:t>Xanthine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Oxidase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47" name="object 345"/>
          <p:cNvSpPr txBox="1"/>
          <p:nvPr/>
        </p:nvSpPr>
        <p:spPr>
          <a:xfrm>
            <a:off x="2639060" y="5365750"/>
            <a:ext cx="2569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Excretion by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Kidney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8" name="object 346"/>
          <p:cNvSpPr txBox="1"/>
          <p:nvPr/>
        </p:nvSpPr>
        <p:spPr>
          <a:xfrm>
            <a:off x="6179820" y="4291329"/>
            <a:ext cx="1155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latin typeface="Times New Roman"/>
                <a:cs typeface="Times New Roman"/>
              </a:rPr>
              <a:t>GO</a:t>
            </a:r>
            <a:r>
              <a:rPr sz="3200" spc="-5" dirty="0">
                <a:latin typeface="Times New Roman"/>
                <a:cs typeface="Times New Roman"/>
              </a:rPr>
              <a:t>UT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49" name="object 347"/>
          <p:cNvSpPr txBox="1"/>
          <p:nvPr/>
        </p:nvSpPr>
        <p:spPr>
          <a:xfrm>
            <a:off x="5938927" y="5329327"/>
            <a:ext cx="2295525" cy="10001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485775" marR="146050" indent="-422909">
              <a:lnSpc>
                <a:spcPct val="100000"/>
              </a:lnSpc>
              <a:spcBef>
                <a:spcPts val="575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Impaired</a:t>
            </a:r>
            <a:r>
              <a:rPr sz="28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renal  excretion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50" name="object 348"/>
          <p:cNvSpPr/>
          <p:nvPr/>
        </p:nvSpPr>
        <p:spPr>
          <a:xfrm>
            <a:off x="5791200" y="1143000"/>
            <a:ext cx="2667000" cy="990600"/>
          </a:xfrm>
          <a:custGeom>
            <a:avLst/>
            <a:gdLst/>
            <a:ahLst/>
            <a:cxnLst/>
            <a:rect l="l" t="t" r="r" b="b"/>
            <a:pathLst>
              <a:path w="2667000" h="990600">
                <a:moveTo>
                  <a:pt x="0" y="0"/>
                </a:moveTo>
                <a:lnTo>
                  <a:pt x="2667000" y="0"/>
                </a:lnTo>
                <a:lnTo>
                  <a:pt x="2667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1" name="object 349"/>
          <p:cNvGrpSpPr/>
          <p:nvPr/>
        </p:nvGrpSpPr>
        <p:grpSpPr>
          <a:xfrm>
            <a:off x="5791200" y="1138327"/>
            <a:ext cx="2667000" cy="1000125"/>
            <a:chOff x="5791200" y="1138327"/>
            <a:chExt cx="2667000" cy="1000125"/>
          </a:xfrm>
        </p:grpSpPr>
        <p:sp>
          <p:nvSpPr>
            <p:cNvPr id="352" name="object 350"/>
            <p:cNvSpPr/>
            <p:nvPr/>
          </p:nvSpPr>
          <p:spPr>
            <a:xfrm>
              <a:off x="5791200" y="1143000"/>
              <a:ext cx="2667000" cy="990600"/>
            </a:xfrm>
            <a:custGeom>
              <a:avLst/>
              <a:gdLst/>
              <a:ahLst/>
              <a:cxnLst/>
              <a:rect l="l" t="t" r="r" b="b"/>
              <a:pathLst>
                <a:path w="2667000" h="990600">
                  <a:moveTo>
                    <a:pt x="0" y="0"/>
                  </a:moveTo>
                  <a:lnTo>
                    <a:pt x="2667000" y="0"/>
                  </a:lnTo>
                  <a:lnTo>
                    <a:pt x="2667000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1"/>
            <p:cNvSpPr/>
            <p:nvPr/>
          </p:nvSpPr>
          <p:spPr>
            <a:xfrm>
              <a:off x="5791200" y="1143000"/>
              <a:ext cx="2667000" cy="990600"/>
            </a:xfrm>
            <a:custGeom>
              <a:avLst/>
              <a:gdLst/>
              <a:ahLst/>
              <a:cxnLst/>
              <a:rect l="l" t="t" r="r" b="b"/>
              <a:pathLst>
                <a:path w="2667000" h="990600">
                  <a:moveTo>
                    <a:pt x="0" y="0"/>
                  </a:moveTo>
                  <a:lnTo>
                    <a:pt x="0" y="0"/>
                  </a:lnTo>
                </a:path>
                <a:path w="2667000" h="990600">
                  <a:moveTo>
                    <a:pt x="2667000" y="990600"/>
                  </a:moveTo>
                  <a:lnTo>
                    <a:pt x="2667000" y="9906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4" name="object 352"/>
          <p:cNvSpPr txBox="1"/>
          <p:nvPr/>
        </p:nvSpPr>
        <p:spPr>
          <a:xfrm>
            <a:off x="5830570" y="1198879"/>
            <a:ext cx="24993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Increased</a:t>
            </a:r>
            <a:r>
              <a:rPr sz="28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nucleic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55" name="object 353"/>
          <p:cNvSpPr txBox="1"/>
          <p:nvPr/>
        </p:nvSpPr>
        <p:spPr>
          <a:xfrm>
            <a:off x="6747509" y="1625600"/>
            <a:ext cx="7543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ids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56" name="object 354"/>
          <p:cNvGrpSpPr/>
          <p:nvPr/>
        </p:nvGrpSpPr>
        <p:grpSpPr>
          <a:xfrm>
            <a:off x="2814727" y="4338727"/>
            <a:ext cx="390525" cy="542925"/>
            <a:chOff x="2814727" y="4338727"/>
            <a:chExt cx="390525" cy="542925"/>
          </a:xfrm>
        </p:grpSpPr>
        <p:sp>
          <p:nvSpPr>
            <p:cNvPr id="357" name="object 355"/>
            <p:cNvSpPr/>
            <p:nvPr/>
          </p:nvSpPr>
          <p:spPr>
            <a:xfrm>
              <a:off x="2819399" y="4343400"/>
              <a:ext cx="381000" cy="533400"/>
            </a:xfrm>
            <a:custGeom>
              <a:avLst/>
              <a:gdLst/>
              <a:ahLst/>
              <a:cxnLst/>
              <a:rect l="l" t="t" r="r" b="b"/>
              <a:pathLst>
                <a:path w="381000" h="533400">
                  <a:moveTo>
                    <a:pt x="190500" y="0"/>
                  </a:moveTo>
                  <a:lnTo>
                    <a:pt x="0" y="133350"/>
                  </a:lnTo>
                  <a:lnTo>
                    <a:pt x="95250" y="133350"/>
                  </a:lnTo>
                  <a:lnTo>
                    <a:pt x="95250" y="533400"/>
                  </a:lnTo>
                  <a:lnTo>
                    <a:pt x="285750" y="533400"/>
                  </a:lnTo>
                  <a:lnTo>
                    <a:pt x="285750" y="133350"/>
                  </a:lnTo>
                  <a:lnTo>
                    <a:pt x="381000" y="1333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6"/>
            <p:cNvSpPr/>
            <p:nvPr/>
          </p:nvSpPr>
          <p:spPr>
            <a:xfrm>
              <a:off x="2819399" y="4343400"/>
              <a:ext cx="381000" cy="533400"/>
            </a:xfrm>
            <a:custGeom>
              <a:avLst/>
              <a:gdLst/>
              <a:ahLst/>
              <a:cxnLst/>
              <a:rect l="l" t="t" r="r" b="b"/>
              <a:pathLst>
                <a:path w="381000" h="533400">
                  <a:moveTo>
                    <a:pt x="95250" y="533400"/>
                  </a:moveTo>
                  <a:lnTo>
                    <a:pt x="95250" y="133350"/>
                  </a:lnTo>
                  <a:lnTo>
                    <a:pt x="0" y="133350"/>
                  </a:lnTo>
                  <a:lnTo>
                    <a:pt x="190500" y="0"/>
                  </a:lnTo>
                  <a:lnTo>
                    <a:pt x="381000" y="133350"/>
                  </a:lnTo>
                  <a:lnTo>
                    <a:pt x="285750" y="133350"/>
                  </a:lnTo>
                  <a:lnTo>
                    <a:pt x="285750" y="533400"/>
                  </a:lnTo>
                  <a:lnTo>
                    <a:pt x="95250" y="533400"/>
                  </a:lnTo>
                  <a:close/>
                </a:path>
                <a:path w="381000" h="533400">
                  <a:moveTo>
                    <a:pt x="0" y="0"/>
                  </a:moveTo>
                  <a:lnTo>
                    <a:pt x="0" y="0"/>
                  </a:lnTo>
                </a:path>
                <a:path w="381000" h="533400">
                  <a:moveTo>
                    <a:pt x="381000" y="533400"/>
                  </a:moveTo>
                  <a:lnTo>
                    <a:pt x="381000" y="533400"/>
                  </a:lnTo>
                </a:path>
              </a:pathLst>
            </a:custGeom>
            <a:ln w="9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pc="-5" dirty="0" smtClean="0"/>
              <a:t>Predisposing Factors</a:t>
            </a:r>
          </a:p>
          <a:p>
            <a:pPr>
              <a:buNone/>
            </a:pPr>
            <a:r>
              <a:rPr lang="en-US" spc="-5" dirty="0" smtClean="0"/>
              <a:t>			Male&gt;Female</a:t>
            </a:r>
          </a:p>
          <a:p>
            <a:pPr marL="1056640">
              <a:spcBef>
                <a:spcPts val="459"/>
              </a:spcBef>
              <a:buNone/>
              <a:tabLst>
                <a:tab pos="1056005" algn="l"/>
                <a:tab pos="1056640" algn="l"/>
              </a:tabLst>
            </a:pPr>
            <a:r>
              <a:rPr lang="en-US" spc="-10" dirty="0" smtClean="0">
                <a:latin typeface="Times New Roman"/>
                <a:cs typeface="Times New Roman"/>
              </a:rPr>
              <a:t>			Family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History</a:t>
            </a:r>
            <a:endParaRPr lang="en-US" dirty="0" smtClean="0">
              <a:latin typeface="Times New Roman"/>
              <a:cs typeface="Times New Roman"/>
            </a:endParaRPr>
          </a:p>
          <a:p>
            <a:pPr marL="1056640">
              <a:spcBef>
                <a:spcPts val="360"/>
              </a:spcBef>
              <a:buNone/>
              <a:tabLst>
                <a:tab pos="1056005" algn="l"/>
                <a:tab pos="10566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			Previous</a:t>
            </a:r>
            <a:r>
              <a:rPr lang="en-US" spc="-50" dirty="0" smtClean="0"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latin typeface="Times New Roman"/>
                <a:cs typeface="Times New Roman"/>
              </a:rPr>
              <a:t>attack</a:t>
            </a:r>
            <a:endParaRPr lang="en-US" dirty="0" smtClean="0">
              <a:latin typeface="Times New Roman"/>
              <a:cs typeface="Times New Roman"/>
            </a:endParaRPr>
          </a:p>
          <a:p>
            <a:pPr marL="1056640">
              <a:spcBef>
                <a:spcPts val="360"/>
              </a:spcBef>
              <a:buNone/>
              <a:tabLst>
                <a:tab pos="1056005" algn="l"/>
                <a:tab pos="10566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			Body size </a:t>
            </a: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en-US" spc="-5" dirty="0" smtClean="0">
                <a:latin typeface="Times New Roman"/>
                <a:cs typeface="Times New Roman"/>
              </a:rPr>
              <a:t>large </a:t>
            </a:r>
            <a:r>
              <a:rPr lang="en-US" dirty="0" smtClean="0">
                <a:latin typeface="Times New Roman"/>
                <a:cs typeface="Times New Roman"/>
              </a:rPr>
              <a:t>&gt;</a:t>
            </a:r>
            <a:r>
              <a:rPr lang="en-US" spc="-10" dirty="0" smtClean="0">
                <a:latin typeface="Times New Roman"/>
                <a:cs typeface="Times New Roman"/>
              </a:rPr>
              <a:t> small</a:t>
            </a:r>
            <a:endParaRPr lang="en-US" dirty="0" smtClean="0">
              <a:latin typeface="Times New Roman"/>
              <a:cs typeface="Times New Roman"/>
            </a:endParaRPr>
          </a:p>
          <a:p>
            <a:pPr marL="1056640">
              <a:spcBef>
                <a:spcPts val="360"/>
              </a:spcBef>
              <a:buNone/>
              <a:tabLst>
                <a:tab pos="1056005" algn="l"/>
                <a:tab pos="10566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			Alcohol</a:t>
            </a:r>
            <a:endParaRPr lang="en-US" dirty="0" smtClean="0">
              <a:latin typeface="Times New Roman"/>
              <a:cs typeface="Times New Roman"/>
            </a:endParaRPr>
          </a:p>
          <a:p>
            <a:pPr marL="1056640">
              <a:spcBef>
                <a:spcPts val="360"/>
              </a:spcBef>
              <a:buNone/>
              <a:tabLst>
                <a:tab pos="1056005" algn="l"/>
                <a:tab pos="10566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			Diet </a:t>
            </a:r>
            <a:r>
              <a:rPr lang="en-US" dirty="0" smtClean="0">
                <a:latin typeface="Times New Roman"/>
                <a:cs typeface="Times New Roman"/>
              </a:rPr>
              <a:t>– </a:t>
            </a:r>
            <a:r>
              <a:rPr lang="en-US" dirty="0" err="1" smtClean="0">
                <a:latin typeface="Times New Roman"/>
                <a:cs typeface="Times New Roman"/>
              </a:rPr>
              <a:t>purine</a:t>
            </a:r>
            <a:r>
              <a:rPr lang="en-US" spc="-5" dirty="0" smtClean="0">
                <a:latin typeface="Times New Roman"/>
                <a:cs typeface="Times New Roman"/>
              </a:rPr>
              <a:t> rich</a:t>
            </a:r>
            <a:endParaRPr lang="en-US" dirty="0" smtClean="0">
              <a:latin typeface="Times New Roman"/>
              <a:cs typeface="Times New Roman"/>
            </a:endParaRPr>
          </a:p>
          <a:p>
            <a:pPr marL="1056640">
              <a:spcBef>
                <a:spcPts val="360"/>
              </a:spcBef>
              <a:buNone/>
              <a:tabLst>
                <a:tab pos="1056005" algn="l"/>
                <a:tab pos="10566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			Diuretics</a:t>
            </a:r>
          </a:p>
          <a:p>
            <a:pPr marL="1056640">
              <a:spcBef>
                <a:spcPts val="360"/>
              </a:spcBef>
              <a:buNone/>
              <a:tabLst>
                <a:tab pos="1056005" algn="l"/>
                <a:tab pos="10566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			Causes </a:t>
            </a:r>
            <a:r>
              <a:rPr lang="en-US" dirty="0" smtClean="0">
                <a:latin typeface="Times New Roman"/>
                <a:cs typeface="Times New Roman"/>
              </a:rPr>
              <a:t>of high </a:t>
            </a:r>
            <a:r>
              <a:rPr lang="en-US" spc="-5" dirty="0" smtClean="0">
                <a:latin typeface="Times New Roman"/>
                <a:cs typeface="Times New Roman"/>
              </a:rPr>
              <a:t>cell </a:t>
            </a:r>
            <a:r>
              <a:rPr lang="en-US" dirty="0" smtClean="0">
                <a:latin typeface="Times New Roman"/>
                <a:cs typeface="Times New Roman"/>
              </a:rPr>
              <a:t>turnover </a:t>
            </a:r>
            <a:r>
              <a:rPr lang="en-US" spc="-5" dirty="0" smtClean="0">
                <a:latin typeface="Times New Roman"/>
                <a:cs typeface="Times New Roman"/>
              </a:rPr>
              <a:t>e.g.</a:t>
            </a:r>
            <a:r>
              <a:rPr lang="en-US" spc="-105" dirty="0" smtClean="0">
                <a:latin typeface="Times New Roman"/>
                <a:cs typeface="Times New Roman"/>
              </a:rPr>
              <a:t> 			</a:t>
            </a:r>
            <a:r>
              <a:rPr lang="en-US" spc="-5" dirty="0" smtClean="0">
                <a:latin typeface="Times New Roman"/>
                <a:cs typeface="Times New Roman"/>
              </a:rPr>
              <a:t>psoriasis,  chemotherapy</a:t>
            </a:r>
            <a:endParaRPr lang="en-US" dirty="0" smtClean="0">
              <a:latin typeface="Times New Roman"/>
              <a:cs typeface="Times New Roman"/>
            </a:endParaRPr>
          </a:p>
          <a:p>
            <a:pPr marL="1056640">
              <a:spcBef>
                <a:spcPts val="315"/>
              </a:spcBef>
              <a:buNone/>
              <a:tabLst>
                <a:tab pos="1056005" algn="l"/>
                <a:tab pos="1056640" algn="l"/>
              </a:tabLst>
            </a:pPr>
            <a:r>
              <a:rPr lang="en-US" spc="-10" dirty="0" smtClean="0">
                <a:latin typeface="Times New Roman"/>
                <a:cs typeface="Times New Roman"/>
              </a:rPr>
              <a:t>			Renal</a:t>
            </a:r>
            <a:r>
              <a:rPr lang="en-US" spc="-5" dirty="0" smtClean="0">
                <a:latin typeface="Times New Roman"/>
                <a:cs typeface="Times New Roman"/>
              </a:rPr>
              <a:t> insufficiency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pc="-5" dirty="0" smtClean="0"/>
              <a:t>Investigation</a:t>
            </a:r>
          </a:p>
          <a:p>
            <a:pPr>
              <a:buNone/>
            </a:pPr>
            <a:r>
              <a:rPr lang="en-US" spc="-5" dirty="0" smtClean="0"/>
              <a:t>		Joint Aspiration – </a:t>
            </a:r>
            <a:r>
              <a:rPr lang="en-US" spc="-5" dirty="0" err="1" smtClean="0"/>
              <a:t>Polarising</a:t>
            </a:r>
            <a:r>
              <a:rPr lang="en-US" spc="-5" dirty="0" smtClean="0"/>
              <a:t> light</a:t>
            </a:r>
          </a:p>
          <a:p>
            <a:pPr marL="1132840">
              <a:lnSpc>
                <a:spcPct val="100000"/>
              </a:lnSpc>
              <a:spcBef>
                <a:spcPts val="900"/>
              </a:spcBef>
            </a:pPr>
            <a:r>
              <a:rPr lang="en-US" spc="-5" dirty="0" smtClean="0">
                <a:latin typeface="Times New Roman"/>
                <a:cs typeface="Times New Roman"/>
              </a:rPr>
              <a:t>microscopy for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crystals</a:t>
            </a:r>
          </a:p>
          <a:p>
            <a:pPr marL="1132840">
              <a:spcBef>
                <a:spcPts val="800"/>
              </a:spcBef>
              <a:tabLst>
                <a:tab pos="1132205" algn="l"/>
                <a:tab pos="113284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FBC - </a:t>
            </a:r>
            <a:r>
              <a:rPr lang="en-US" spc="-5" dirty="0" smtClean="0">
                <a:latin typeface="Times New Roman"/>
                <a:cs typeface="Times New Roman"/>
              </a:rPr>
              <a:t>white cells </a:t>
            </a:r>
            <a:r>
              <a:rPr lang="en-US" dirty="0" smtClean="0">
                <a:latin typeface="Times New Roman"/>
                <a:cs typeface="Times New Roman"/>
              </a:rPr>
              <a:t>raised</a:t>
            </a:r>
          </a:p>
          <a:p>
            <a:pPr marL="1132840">
              <a:spcBef>
                <a:spcPts val="790"/>
              </a:spcBef>
              <a:tabLst>
                <a:tab pos="1132205" algn="l"/>
                <a:tab pos="11328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ESR </a:t>
            </a: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en-US" spc="-5" dirty="0" smtClean="0">
                <a:latin typeface="Times New Roman"/>
                <a:cs typeface="Times New Roman"/>
              </a:rPr>
              <a:t>raised</a:t>
            </a:r>
            <a:endParaRPr lang="en-US" dirty="0" smtClean="0">
              <a:latin typeface="Times New Roman"/>
              <a:cs typeface="Times New Roman"/>
            </a:endParaRPr>
          </a:p>
          <a:p>
            <a:pPr marL="1132840">
              <a:spcBef>
                <a:spcPts val="800"/>
              </a:spcBef>
              <a:tabLst>
                <a:tab pos="1132205" algn="l"/>
                <a:tab pos="11328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X-ray </a:t>
            </a:r>
            <a:r>
              <a:rPr lang="en-US" dirty="0" smtClean="0">
                <a:latin typeface="Times New Roman"/>
                <a:cs typeface="Times New Roman"/>
              </a:rPr>
              <a:t>- generally</a:t>
            </a:r>
            <a:r>
              <a:rPr lang="en-US" spc="3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normal</a:t>
            </a:r>
            <a:endParaRPr lang="en-US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buNone/>
              <a:tabLst>
                <a:tab pos="789305" algn="l"/>
                <a:tab pos="1132205" algn="l"/>
              </a:tabLst>
            </a:pPr>
            <a:r>
              <a:rPr lang="en-US" sz="4800" u="dbl" baseline="3472" dirty="0" smtClean="0">
                <a:uFill>
                  <a:solidFill>
                    <a:srgbClr val="000064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800" baseline="3472" dirty="0" smtClean="0">
                <a:uFill>
                  <a:solidFill>
                    <a:srgbClr val="000064"/>
                  </a:solidFill>
                </a:uFill>
                <a:latin typeface="Times New Roman"/>
                <a:cs typeface="Times New Roman"/>
              </a:rPr>
              <a:t>	•</a:t>
            </a:r>
            <a:r>
              <a:rPr lang="en-US" sz="4800" baseline="3472" dirty="0" smtClean="0">
                <a:latin typeface="Times New Roman"/>
                <a:cs typeface="Times New Roman"/>
              </a:rPr>
              <a:t>	</a:t>
            </a:r>
            <a:r>
              <a:rPr lang="en-US" dirty="0" smtClean="0">
                <a:uFill>
                  <a:solidFill>
                    <a:srgbClr val="000063"/>
                  </a:solidFill>
                </a:uFill>
                <a:latin typeface="Times New Roman"/>
                <a:cs typeface="Times New Roman"/>
              </a:rPr>
              <a:t>Seru</a:t>
            </a:r>
            <a:r>
              <a:rPr lang="en-US" dirty="0" smtClean="0">
                <a:latin typeface="Times New Roman"/>
                <a:cs typeface="Times New Roman"/>
              </a:rPr>
              <a:t>m</a:t>
            </a:r>
            <a:r>
              <a:rPr lang="en-US" spc="-20" dirty="0" smtClean="0">
                <a:latin typeface="Times New Roman"/>
                <a:cs typeface="Times New Roman"/>
              </a:rPr>
              <a:t> </a:t>
            </a:r>
            <a:r>
              <a:rPr lang="en-US" spc="-5" dirty="0" err="1" smtClean="0">
                <a:latin typeface="Times New Roman"/>
                <a:cs typeface="Times New Roman"/>
              </a:rPr>
              <a:t>urate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3250" dirty="0" smtClean="0">
              <a:latin typeface="Times New Roman"/>
              <a:cs typeface="Times New Roman"/>
            </a:endParaRPr>
          </a:p>
          <a:p>
            <a:pPr marL="1797050" marR="5080" indent="-1268730">
              <a:lnSpc>
                <a:spcPct val="100000"/>
              </a:lnSpc>
            </a:pPr>
            <a:r>
              <a:rPr lang="en-US" sz="2800" b="1" spc="-5" dirty="0" smtClean="0">
                <a:latin typeface="Times New Roman"/>
                <a:cs typeface="Times New Roman"/>
              </a:rPr>
              <a:t>HIGH SERUM </a:t>
            </a:r>
            <a:r>
              <a:rPr lang="en-US" sz="2800" b="1" spc="-10" dirty="0" smtClean="0">
                <a:latin typeface="Times New Roman"/>
                <a:cs typeface="Times New Roman"/>
              </a:rPr>
              <a:t>URATE DOES </a:t>
            </a:r>
            <a:r>
              <a:rPr lang="en-US" sz="2800" b="1" spc="-5" dirty="0" smtClean="0">
                <a:latin typeface="Times New Roman"/>
                <a:cs typeface="Times New Roman"/>
              </a:rPr>
              <a:t>NOT </a:t>
            </a:r>
            <a:r>
              <a:rPr lang="en-US" sz="2800" b="1" spc="-10" dirty="0" smtClean="0">
                <a:latin typeface="Times New Roman"/>
                <a:cs typeface="Times New Roman"/>
              </a:rPr>
              <a:t>NECESSARILY  </a:t>
            </a:r>
            <a:r>
              <a:rPr lang="en-US" sz="2800" b="1" spc="-5" dirty="0" smtClean="0">
                <a:latin typeface="Times New Roman"/>
                <a:cs typeface="Times New Roman"/>
              </a:rPr>
              <a:t>MEAN </a:t>
            </a:r>
            <a:r>
              <a:rPr lang="en-US" sz="2800" b="1" spc="-10" dirty="0" smtClean="0">
                <a:latin typeface="Times New Roman"/>
                <a:cs typeface="Times New Roman"/>
              </a:rPr>
              <a:t>THE PATIENT </a:t>
            </a:r>
            <a:r>
              <a:rPr lang="en-US" sz="2800" b="1" spc="-5" dirty="0" smtClean="0">
                <a:latin typeface="Times New Roman"/>
                <a:cs typeface="Times New Roman"/>
              </a:rPr>
              <a:t>HAS</a:t>
            </a:r>
            <a:r>
              <a:rPr lang="en-US" sz="2800" b="1" spc="-40" dirty="0" smtClean="0">
                <a:latin typeface="Times New Roman"/>
                <a:cs typeface="Times New Roman"/>
              </a:rPr>
              <a:t> </a:t>
            </a:r>
            <a:r>
              <a:rPr lang="en-US" sz="2800" b="1" spc="-10" dirty="0" smtClean="0">
                <a:latin typeface="Times New Roman"/>
                <a:cs typeface="Times New Roman"/>
              </a:rPr>
              <a:t>GOUT!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Chronic</a:t>
            </a:r>
            <a:r>
              <a:rPr lang="en-US" spc="-70" dirty="0" smtClean="0">
                <a:latin typeface="Times New Roman"/>
                <a:cs typeface="Times New Roman"/>
              </a:rPr>
              <a:t> </a:t>
            </a:r>
            <a:r>
              <a:rPr lang="en-US" spc="-5" dirty="0" err="1" smtClean="0">
                <a:latin typeface="Times New Roman"/>
                <a:cs typeface="Times New Roman"/>
              </a:rPr>
              <a:t>Tophaceous</a:t>
            </a:r>
            <a:r>
              <a:rPr lang="en-US" spc="-5" dirty="0" smtClean="0">
                <a:latin typeface="Times New Roman"/>
                <a:cs typeface="Times New Roman"/>
              </a:rPr>
              <a:t> Gout</a:t>
            </a:r>
            <a:endParaRPr lang="en-US" dirty="0" smtClean="0">
              <a:latin typeface="Times New Roman"/>
              <a:cs typeface="Times New Roman"/>
            </a:endParaRPr>
          </a:p>
          <a:p>
            <a:pPr marL="1132840">
              <a:spcBef>
                <a:spcPts val="900"/>
              </a:spcBef>
              <a:tabLst>
                <a:tab pos="1132205" algn="l"/>
                <a:tab pos="113284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If gout</a:t>
            </a:r>
            <a:r>
              <a:rPr lang="en-US" spc="-2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untreated</a:t>
            </a:r>
          </a:p>
          <a:p>
            <a:pPr marL="1132840">
              <a:spcBef>
                <a:spcPts val="800"/>
              </a:spcBef>
              <a:tabLst>
                <a:tab pos="1132205" algn="l"/>
                <a:tab pos="1132840" algn="l"/>
              </a:tabLst>
            </a:pPr>
            <a:r>
              <a:rPr lang="en-US" dirty="0" smtClean="0">
                <a:latin typeface="Times New Roman"/>
                <a:cs typeface="Times New Roman"/>
              </a:rPr>
              <a:t>Other </a:t>
            </a:r>
            <a:r>
              <a:rPr lang="en-US" spc="-5" dirty="0" smtClean="0">
                <a:latin typeface="Times New Roman"/>
                <a:cs typeface="Times New Roman"/>
              </a:rPr>
              <a:t>joint involvement</a:t>
            </a:r>
            <a:endParaRPr lang="en-US" dirty="0" smtClean="0">
              <a:latin typeface="Times New Roman"/>
              <a:cs typeface="Times New Roman"/>
            </a:endParaRPr>
          </a:p>
          <a:p>
            <a:pPr marL="1132840" marR="5080">
              <a:spcBef>
                <a:spcPts val="790"/>
              </a:spcBef>
              <a:tabLst>
                <a:tab pos="1132205" algn="l"/>
                <a:tab pos="1132840" algn="l"/>
              </a:tabLst>
            </a:pPr>
            <a:r>
              <a:rPr lang="en-US" spc="-5" dirty="0" smtClean="0">
                <a:latin typeface="Times New Roman"/>
                <a:cs typeface="Times New Roman"/>
              </a:rPr>
              <a:t>Formation </a:t>
            </a:r>
            <a:r>
              <a:rPr lang="en-US" dirty="0" smtClean="0">
                <a:latin typeface="Times New Roman"/>
                <a:cs typeface="Times New Roman"/>
              </a:rPr>
              <a:t>of </a:t>
            </a:r>
            <a:r>
              <a:rPr lang="en-US" dirty="0" err="1" smtClean="0">
                <a:latin typeface="Times New Roman"/>
                <a:cs typeface="Times New Roman"/>
              </a:rPr>
              <a:t>tophi</a:t>
            </a: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en-US" spc="-5" dirty="0" smtClean="0">
                <a:latin typeface="Times New Roman"/>
                <a:cs typeface="Times New Roman"/>
              </a:rPr>
              <a:t>collection </a:t>
            </a:r>
            <a:r>
              <a:rPr lang="en-US" dirty="0" smtClean="0">
                <a:latin typeface="Times New Roman"/>
                <a:cs typeface="Times New Roman"/>
              </a:rPr>
              <a:t>of crystals </a:t>
            </a:r>
            <a:r>
              <a:rPr lang="en-US" spc="-5" dirty="0" smtClean="0">
                <a:latin typeface="Times New Roman"/>
                <a:cs typeface="Times New Roman"/>
              </a:rPr>
              <a:t>in  soft</a:t>
            </a:r>
            <a:r>
              <a:rPr lang="en-US" spc="-1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tissues</a:t>
            </a:r>
            <a:endParaRPr lang="en-US" dirty="0" smtClean="0">
              <a:latin typeface="Times New Roman"/>
              <a:cs typeface="Times New Roman"/>
            </a:endParaRPr>
          </a:p>
          <a:p>
            <a:pPr marL="1132840" marR="1047750" indent="-1120140">
              <a:lnSpc>
                <a:spcPct val="100000"/>
              </a:lnSpc>
              <a:spcBef>
                <a:spcPts val="800"/>
              </a:spcBef>
              <a:buNone/>
              <a:tabLst>
                <a:tab pos="789305" algn="l"/>
                <a:tab pos="1132205" algn="l"/>
              </a:tabLst>
            </a:pPr>
            <a:r>
              <a:rPr lang="en-US" sz="4800" baseline="3472" dirty="0" smtClean="0">
                <a:uFill>
                  <a:solidFill>
                    <a:srgbClr val="0000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en-US" sz="4800" dirty="0" smtClean="0">
                <a:uFill>
                  <a:solidFill>
                    <a:srgbClr val="00005F"/>
                  </a:solidFill>
                </a:uFill>
                <a:latin typeface="Times New Roman"/>
                <a:cs typeface="Times New Roman"/>
              </a:rPr>
              <a:t>    </a:t>
            </a:r>
            <a:r>
              <a:rPr lang="en-US" sz="4800" baseline="3472" dirty="0" smtClean="0">
                <a:uFill>
                  <a:solidFill>
                    <a:srgbClr val="00005F"/>
                  </a:solidFill>
                </a:uFill>
                <a:latin typeface="Times New Roman"/>
                <a:cs typeface="Times New Roman"/>
              </a:rPr>
              <a:t>•	</a:t>
            </a:r>
            <a:r>
              <a:rPr lang="en-US" dirty="0" smtClean="0">
                <a:uFill>
                  <a:solidFill>
                    <a:srgbClr val="00005F"/>
                  </a:solidFill>
                </a:uFill>
                <a:latin typeface="Times New Roman"/>
                <a:cs typeface="Times New Roman"/>
              </a:rPr>
              <a:t>Bone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uFill>
                  <a:solidFill>
                    <a:srgbClr val="00005C"/>
                  </a:solidFill>
                </a:uFill>
                <a:latin typeface="Times New Roman"/>
                <a:cs typeface="Times New Roman"/>
              </a:rPr>
              <a:t>e</a:t>
            </a:r>
            <a:r>
              <a:rPr lang="en-US" dirty="0" smtClean="0">
                <a:uFill>
                  <a:solidFill>
                    <a:srgbClr val="000059"/>
                  </a:solidFill>
                </a:uFill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osion at </a:t>
            </a:r>
            <a:r>
              <a:rPr lang="en-US" spc="-5" dirty="0" smtClean="0">
                <a:latin typeface="Times New Roman"/>
                <a:cs typeface="Times New Roman"/>
              </a:rPr>
              <a:t>joints- </a:t>
            </a:r>
            <a:r>
              <a:rPr lang="en-US" dirty="0" smtClean="0">
                <a:latin typeface="Times New Roman"/>
                <a:cs typeface="Times New Roman"/>
              </a:rPr>
              <a:t>‘punched </a:t>
            </a:r>
            <a:r>
              <a:rPr lang="en-US" spc="-5" dirty="0" smtClean="0">
                <a:latin typeface="Times New Roman"/>
                <a:cs typeface="Times New Roman"/>
              </a:rPr>
              <a:t>out’  </a:t>
            </a:r>
            <a:r>
              <a:rPr lang="en-US" dirty="0" smtClean="0">
                <a:latin typeface="Times New Roman"/>
                <a:cs typeface="Times New Roman"/>
              </a:rPr>
              <a:t>erosions on</a:t>
            </a:r>
            <a:r>
              <a:rPr lang="en-US" spc="1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x-ray.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TOPHI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object 3"/>
          <p:cNvGrpSpPr/>
          <p:nvPr/>
        </p:nvGrpSpPr>
        <p:grpSpPr>
          <a:xfrm>
            <a:off x="304800" y="914400"/>
            <a:ext cx="8458200" cy="5791200"/>
            <a:chOff x="304800" y="914400"/>
            <a:chExt cx="8458200" cy="5791200"/>
          </a:xfrm>
        </p:grpSpPr>
        <p:sp>
          <p:nvSpPr>
            <p:cNvPr id="5" name="object 4"/>
            <p:cNvSpPr/>
            <p:nvPr/>
          </p:nvSpPr>
          <p:spPr>
            <a:xfrm>
              <a:off x="3581400" y="1676400"/>
              <a:ext cx="5181600" cy="36588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304800" y="1676400"/>
              <a:ext cx="2961640" cy="4343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2029460" y="914400"/>
              <a:ext cx="5220970" cy="5791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EPIDEMIOLOGY</a:t>
            </a:r>
          </a:p>
          <a:p>
            <a:pPr>
              <a:buNone/>
            </a:pPr>
            <a:endParaRPr lang="en-US" dirty="0" smtClean="0"/>
          </a:p>
          <a:p>
            <a:pPr marL="355600">
              <a:spcBef>
                <a:spcPts val="1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sz="2800" spc="-10" dirty="0" smtClean="0">
                <a:latin typeface="Cambria"/>
                <a:cs typeface="Cambria"/>
              </a:rPr>
              <a:t>Weight bearing joints </a:t>
            </a:r>
            <a:r>
              <a:rPr lang="en-US" sz="2800" spc="-5" dirty="0" smtClean="0">
                <a:latin typeface="Cambria"/>
                <a:cs typeface="Cambria"/>
              </a:rPr>
              <a:t>e.g. knee </a:t>
            </a:r>
            <a:r>
              <a:rPr lang="en-US" sz="2800" dirty="0" smtClean="0">
                <a:latin typeface="Cambria"/>
                <a:cs typeface="Cambria"/>
              </a:rPr>
              <a:t>&amp; </a:t>
            </a:r>
            <a:r>
              <a:rPr lang="en-US" sz="2800" spc="-5" dirty="0" smtClean="0">
                <a:latin typeface="Cambria"/>
                <a:cs typeface="Cambria"/>
              </a:rPr>
              <a:t>hip</a:t>
            </a:r>
            <a:r>
              <a:rPr lang="en-US" sz="2800" spc="-75" dirty="0" smtClean="0">
                <a:latin typeface="Cambria"/>
                <a:cs typeface="Cambria"/>
              </a:rPr>
              <a:t> </a:t>
            </a:r>
            <a:r>
              <a:rPr lang="en-US" sz="2800" spc="-10" dirty="0" smtClean="0">
                <a:latin typeface="Cambria"/>
                <a:cs typeface="Cambria"/>
              </a:rPr>
              <a:t>joints.</a:t>
            </a:r>
            <a:endParaRPr lang="en-US" sz="2800" dirty="0" smtClean="0">
              <a:latin typeface="Cambria"/>
              <a:cs typeface="Cambria"/>
            </a:endParaRPr>
          </a:p>
          <a:p>
            <a:pPr>
              <a:spcBef>
                <a:spcPts val="45"/>
              </a:spcBef>
              <a:buClr>
                <a:srgbClr val="FFFFFF"/>
              </a:buClr>
              <a:buFont typeface="Cambria"/>
              <a:buChar char="•"/>
            </a:pPr>
            <a:endParaRPr lang="en-US" sz="4100" dirty="0" smtClean="0">
              <a:latin typeface="Times New Roman"/>
              <a:cs typeface="Times New Roman"/>
            </a:endParaRPr>
          </a:p>
          <a:p>
            <a:pPr marL="355600"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latin typeface="Cambria"/>
                <a:cs typeface="Cambria"/>
              </a:rPr>
              <a:t>Age </a:t>
            </a:r>
            <a:r>
              <a:rPr lang="en-US" sz="2800" dirty="0" smtClean="0">
                <a:latin typeface="Cambria"/>
                <a:cs typeface="Cambria"/>
              </a:rPr>
              <a:t>&gt; </a:t>
            </a:r>
            <a:r>
              <a:rPr lang="en-US" sz="2800" spc="-5" dirty="0" smtClean="0">
                <a:latin typeface="Cambria"/>
                <a:cs typeface="Cambria"/>
              </a:rPr>
              <a:t>65</a:t>
            </a:r>
            <a:r>
              <a:rPr lang="en-US" sz="2800" spc="-45" dirty="0" smtClean="0">
                <a:latin typeface="Cambria"/>
                <a:cs typeface="Cambria"/>
              </a:rPr>
              <a:t> </a:t>
            </a:r>
            <a:r>
              <a:rPr lang="en-US" sz="2800" spc="-5" dirty="0" smtClean="0">
                <a:latin typeface="Cambria"/>
                <a:cs typeface="Cambria"/>
              </a:rPr>
              <a:t>years.</a:t>
            </a:r>
            <a:endParaRPr lang="en-US" sz="2800" dirty="0" smtClean="0">
              <a:latin typeface="Cambria"/>
              <a:cs typeface="Cambria"/>
            </a:endParaRPr>
          </a:p>
          <a:p>
            <a:pPr marL="755650" lvl="1">
              <a:spcBef>
                <a:spcPts val="590"/>
              </a:spcBef>
              <a:buFont typeface="Cambria"/>
              <a:buChar char="–"/>
              <a:tabLst>
                <a:tab pos="755015" algn="l"/>
                <a:tab pos="755650" algn="l"/>
              </a:tabLst>
            </a:pPr>
            <a:r>
              <a:rPr lang="en-US" sz="2400" dirty="0" smtClean="0">
                <a:latin typeface="Cambria"/>
                <a:cs typeface="Cambria"/>
              </a:rPr>
              <a:t>80% </a:t>
            </a:r>
            <a:r>
              <a:rPr lang="en-US" sz="2400" spc="-5" dirty="0" smtClean="0">
                <a:latin typeface="Cambria"/>
                <a:cs typeface="Cambria"/>
              </a:rPr>
              <a:t>have radiographic</a:t>
            </a:r>
            <a:r>
              <a:rPr lang="en-US" sz="2400" spc="-30" dirty="0" smtClean="0">
                <a:latin typeface="Cambria"/>
                <a:cs typeface="Cambria"/>
              </a:rPr>
              <a:t> </a:t>
            </a:r>
            <a:r>
              <a:rPr lang="en-US" sz="2400" spc="-5" dirty="0" smtClean="0">
                <a:latin typeface="Cambria"/>
                <a:cs typeface="Cambria"/>
              </a:rPr>
              <a:t>features.</a:t>
            </a:r>
            <a:endParaRPr lang="en-US" sz="2400" dirty="0" smtClean="0">
              <a:latin typeface="Cambria"/>
              <a:cs typeface="Cambria"/>
            </a:endParaRPr>
          </a:p>
          <a:p>
            <a:pPr marL="822960" lvl="1" indent="-353060">
              <a:spcBef>
                <a:spcPts val="600"/>
              </a:spcBef>
              <a:buFont typeface="Cambria"/>
              <a:buChar char="–"/>
              <a:tabLst>
                <a:tab pos="822325" algn="l"/>
                <a:tab pos="822960" algn="l"/>
              </a:tabLst>
            </a:pPr>
            <a:r>
              <a:rPr lang="en-US" sz="2400" spc="-5" dirty="0" smtClean="0">
                <a:latin typeface="Cambria"/>
                <a:cs typeface="Cambria"/>
              </a:rPr>
              <a:t>25-30% have</a:t>
            </a:r>
            <a:r>
              <a:rPr lang="en-US" sz="2400" spc="-15" dirty="0" smtClean="0">
                <a:latin typeface="Cambria"/>
                <a:cs typeface="Cambria"/>
              </a:rPr>
              <a:t> </a:t>
            </a:r>
            <a:r>
              <a:rPr lang="en-US" sz="2400" spc="-5" dirty="0" smtClean="0">
                <a:latin typeface="Cambria"/>
                <a:cs typeface="Cambria"/>
              </a:rPr>
              <a:t>symptoms.</a:t>
            </a:r>
            <a:endParaRPr lang="en-US" sz="2400" dirty="0" smtClean="0">
              <a:latin typeface="Cambria"/>
              <a:cs typeface="Cambria"/>
            </a:endParaRPr>
          </a:p>
          <a:p>
            <a:pPr lvl="1">
              <a:spcBef>
                <a:spcPts val="45"/>
              </a:spcBef>
              <a:buClr>
                <a:srgbClr val="FFFFFF"/>
              </a:buClr>
              <a:buFont typeface="Cambria"/>
              <a:buChar char="–"/>
            </a:pPr>
            <a:endParaRPr lang="en-US" sz="4100" dirty="0" smtClean="0">
              <a:latin typeface="Times New Roman"/>
              <a:cs typeface="Times New Roman"/>
            </a:endParaRPr>
          </a:p>
          <a:p>
            <a:pPr marL="355600"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latin typeface="Cambria"/>
                <a:cs typeface="Cambria"/>
              </a:rPr>
              <a:t>More common in</a:t>
            </a:r>
            <a:r>
              <a:rPr lang="en-US" sz="2800" spc="-45" dirty="0" smtClean="0">
                <a:latin typeface="Cambria"/>
                <a:cs typeface="Cambria"/>
              </a:rPr>
              <a:t> </a:t>
            </a:r>
            <a:r>
              <a:rPr lang="en-US" sz="2800" spc="-10" dirty="0" smtClean="0">
                <a:latin typeface="Cambria"/>
                <a:cs typeface="Cambria"/>
              </a:rPr>
              <a:t>women.</a:t>
            </a:r>
            <a:endParaRPr lang="en-US" sz="2800" dirty="0" smtClean="0">
              <a:latin typeface="Cambria"/>
              <a:cs typeface="Cambria"/>
            </a:endParaRPr>
          </a:p>
          <a:p>
            <a:pPr>
              <a:spcBef>
                <a:spcPts val="35"/>
              </a:spcBef>
              <a:buClr>
                <a:srgbClr val="FFFFFF"/>
              </a:buClr>
              <a:buFont typeface="Cambria"/>
              <a:buChar char="•"/>
            </a:pPr>
            <a:endParaRPr lang="en-US" sz="4100" dirty="0" smtClean="0">
              <a:latin typeface="Times New Roman"/>
              <a:cs typeface="Times New Roman"/>
            </a:endParaRPr>
          </a:p>
          <a:p>
            <a:pPr marL="355600"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sz="2800" spc="-10" dirty="0" smtClean="0">
                <a:latin typeface="Cambria"/>
                <a:cs typeface="Cambria"/>
              </a:rPr>
              <a:t>Familial</a:t>
            </a:r>
            <a:r>
              <a:rPr lang="en-US" sz="2800" spc="-20" dirty="0" smtClean="0">
                <a:latin typeface="Cambria"/>
                <a:cs typeface="Cambria"/>
              </a:rPr>
              <a:t> </a:t>
            </a:r>
            <a:r>
              <a:rPr lang="en-US" sz="2800" spc="-5" dirty="0" smtClean="0">
                <a:latin typeface="Cambria"/>
                <a:cs typeface="Cambria"/>
              </a:rPr>
              <a:t>tendency.</a:t>
            </a:r>
            <a:endParaRPr lang="en-US" sz="2800" dirty="0" smtClean="0">
              <a:latin typeface="Cambria"/>
              <a:cs typeface="Cambria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X-RAYS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04800" y="1219200"/>
            <a:ext cx="4258310" cy="5161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5200650" y="914400"/>
            <a:ext cx="3592829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Reference</a:t>
            </a:r>
          </a:p>
          <a:p>
            <a:r>
              <a:rPr lang="en-US" dirty="0" smtClean="0"/>
              <a:t>Harsh Mohan Text Book of Pathology</a:t>
            </a:r>
          </a:p>
          <a:p>
            <a:r>
              <a:rPr lang="en-US" dirty="0" smtClean="0"/>
              <a:t>Robbins &amp; </a:t>
            </a:r>
            <a:r>
              <a:rPr lang="en-US" dirty="0" err="1" smtClean="0"/>
              <a:t>Cotran</a:t>
            </a:r>
            <a:r>
              <a:rPr lang="en-US" smtClean="0"/>
              <a:t> Pathologic Basis of Disease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AETIOLOGY</a:t>
            </a:r>
          </a:p>
          <a:p>
            <a:pPr marL="355600" algn="just">
              <a:spcBef>
                <a:spcPts val="800"/>
              </a:spcBef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u="heavy" spc="-5" dirty="0" smtClean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PRIMARY </a:t>
            </a:r>
            <a:r>
              <a:rPr lang="en-US" u="heavy" dirty="0" smtClean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/</a:t>
            </a:r>
            <a:r>
              <a:rPr lang="en-US" u="heavy" spc="-35" dirty="0" smtClean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 </a:t>
            </a:r>
            <a:r>
              <a:rPr lang="en-US" u="heavy" spc="-5" dirty="0" smtClean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IDIOPATHIC:</a:t>
            </a:r>
            <a:endParaRPr lang="en-US" dirty="0" smtClean="0">
              <a:latin typeface="Cambria"/>
              <a:cs typeface="Cambria"/>
            </a:endParaRPr>
          </a:p>
          <a:p>
            <a:pPr marL="355600" marR="603250" indent="822960" algn="just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pc="-5" dirty="0" smtClean="0">
                <a:latin typeface="Cambria"/>
                <a:cs typeface="Cambria"/>
              </a:rPr>
              <a:t>When there is no obvious</a:t>
            </a:r>
            <a:r>
              <a:rPr lang="en-US" spc="-95" dirty="0" smtClean="0">
                <a:latin typeface="Cambria"/>
                <a:cs typeface="Cambria"/>
              </a:rPr>
              <a:t> </a:t>
            </a:r>
            <a:r>
              <a:rPr lang="en-US" spc="-10" dirty="0" smtClean="0">
                <a:latin typeface="Cambria"/>
                <a:cs typeface="Cambria"/>
              </a:rPr>
              <a:t>predisposing  </a:t>
            </a:r>
            <a:r>
              <a:rPr lang="en-US" spc="-5" dirty="0" smtClean="0">
                <a:latin typeface="Cambria"/>
                <a:cs typeface="Cambria"/>
              </a:rPr>
              <a:t>factor. Common form of</a:t>
            </a:r>
            <a:r>
              <a:rPr lang="en-US" spc="-45" dirty="0" smtClean="0">
                <a:latin typeface="Cambria"/>
                <a:cs typeface="Cambria"/>
              </a:rPr>
              <a:t> </a:t>
            </a:r>
            <a:r>
              <a:rPr lang="en-US" spc="-5" dirty="0" smtClean="0">
                <a:latin typeface="Cambria"/>
                <a:cs typeface="Cambria"/>
              </a:rPr>
              <a:t>OA.</a:t>
            </a:r>
            <a:endParaRPr lang="en-US" dirty="0" smtClean="0">
              <a:latin typeface="Cambria"/>
              <a:cs typeface="Cambria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endParaRPr lang="en-US" sz="4800" dirty="0" smtClean="0">
              <a:latin typeface="Times New Roman"/>
              <a:cs typeface="Times New Roman"/>
            </a:endParaRPr>
          </a:p>
          <a:p>
            <a:pPr marL="355600" algn="just">
              <a:buFont typeface="Cambria"/>
              <a:buChar char="•"/>
              <a:tabLst>
                <a:tab pos="354965" algn="l"/>
                <a:tab pos="355600" algn="l"/>
              </a:tabLst>
            </a:pPr>
            <a:r>
              <a:rPr lang="en-US" u="heavy" spc="-10" dirty="0" smtClean="0">
                <a:uFill>
                  <a:solidFill>
                    <a:srgbClr val="FFBF00"/>
                  </a:solidFill>
                </a:uFill>
                <a:latin typeface="Cambria"/>
                <a:cs typeface="Cambria"/>
              </a:rPr>
              <a:t>SECONDARY:</a:t>
            </a:r>
            <a:endParaRPr lang="en-US" dirty="0" smtClean="0">
              <a:latin typeface="Cambria"/>
              <a:cs typeface="Cambria"/>
            </a:endParaRPr>
          </a:p>
          <a:p>
            <a:pPr marL="355600" marR="5080" indent="900430" algn="just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pc="-5" dirty="0" smtClean="0">
                <a:latin typeface="Cambria"/>
                <a:cs typeface="Cambria"/>
              </a:rPr>
              <a:t>When degenerative </a:t>
            </a:r>
            <a:r>
              <a:rPr lang="en-US" spc="-10" dirty="0" smtClean="0">
                <a:latin typeface="Cambria"/>
                <a:cs typeface="Cambria"/>
              </a:rPr>
              <a:t>joint </a:t>
            </a:r>
            <a:r>
              <a:rPr lang="en-US" spc="-5" dirty="0" smtClean="0">
                <a:latin typeface="Cambria"/>
                <a:cs typeface="Cambria"/>
              </a:rPr>
              <a:t>changes occur</a:t>
            </a:r>
            <a:r>
              <a:rPr lang="en-US" spc="-125" dirty="0" smtClean="0">
                <a:latin typeface="Cambria"/>
                <a:cs typeface="Cambria"/>
              </a:rPr>
              <a:t> </a:t>
            </a:r>
            <a:r>
              <a:rPr lang="en-US" spc="-5" dirty="0" smtClean="0">
                <a:latin typeface="Cambria"/>
                <a:cs typeface="Cambria"/>
              </a:rPr>
              <a:t>in  </a:t>
            </a:r>
            <a:r>
              <a:rPr lang="en-US" spc="-10" dirty="0" smtClean="0">
                <a:latin typeface="Cambria"/>
                <a:cs typeface="Cambria"/>
              </a:rPr>
              <a:t>response </a:t>
            </a:r>
            <a:r>
              <a:rPr lang="en-US" spc="-5" dirty="0" smtClean="0">
                <a:latin typeface="Cambria"/>
                <a:cs typeface="Cambria"/>
              </a:rPr>
              <a:t>to </a:t>
            </a:r>
            <a:r>
              <a:rPr lang="en-US" dirty="0" smtClean="0">
                <a:latin typeface="Cambria"/>
                <a:cs typeface="Cambria"/>
              </a:rPr>
              <a:t>a </a:t>
            </a:r>
            <a:r>
              <a:rPr lang="en-US" spc="-10" dirty="0" smtClean="0">
                <a:latin typeface="Cambria"/>
                <a:cs typeface="Cambria"/>
              </a:rPr>
              <a:t>recognizable local </a:t>
            </a:r>
            <a:r>
              <a:rPr lang="en-US" dirty="0" smtClean="0">
                <a:latin typeface="Cambria"/>
                <a:cs typeface="Cambria"/>
              </a:rPr>
              <a:t>or </a:t>
            </a:r>
            <a:r>
              <a:rPr lang="en-US" spc="-5" dirty="0" smtClean="0">
                <a:latin typeface="Cambria"/>
                <a:cs typeface="Cambria"/>
              </a:rPr>
              <a:t>systemic  factor.</a:t>
            </a:r>
            <a:endParaRPr lang="en-US" dirty="0" smtClean="0">
              <a:latin typeface="Cambria"/>
              <a:cs typeface="Cambria"/>
            </a:endParaRP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 noGrp="1"/>
          </p:cNvSpPr>
          <p:nvPr>
            <p:ph idx="1"/>
          </p:nvPr>
        </p:nvSpPr>
        <p:spPr>
          <a:xfrm>
            <a:off x="457200" y="350838"/>
            <a:ext cx="8229600" cy="5821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 smtClean="0"/>
              <a:t>Causes of secondary OA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RISK FACTORS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	AGING</a:t>
            </a:r>
          </a:p>
          <a:p>
            <a:pPr>
              <a:buFont typeface="Wingdings" pitchFamily="2" charset="2"/>
              <a:buChar char="v"/>
            </a:pPr>
            <a:r>
              <a:rPr lang="en-US" sz="2800" spc="-5" dirty="0" smtClean="0">
                <a:latin typeface="Cambria"/>
                <a:cs typeface="Cambria"/>
              </a:rPr>
              <a:t>	CO</a:t>
            </a:r>
            <a:r>
              <a:rPr lang="en-US" sz="2800" spc="-10" dirty="0" smtClean="0">
                <a:latin typeface="Cambria"/>
                <a:cs typeface="Cambria"/>
              </a:rPr>
              <a:t>N</a:t>
            </a:r>
            <a:r>
              <a:rPr lang="en-US" sz="2800" spc="-5" dirty="0" smtClean="0">
                <a:latin typeface="Cambria"/>
                <a:cs typeface="Cambria"/>
              </a:rPr>
              <a:t>S</a:t>
            </a:r>
            <a:r>
              <a:rPr lang="en-US" sz="2800" dirty="0" smtClean="0">
                <a:latin typeface="Cambria"/>
                <a:cs typeface="Cambria"/>
              </a:rPr>
              <a:t>T</a:t>
            </a:r>
            <a:r>
              <a:rPr lang="en-US" sz="2800" spc="-5" dirty="0" smtClean="0">
                <a:latin typeface="Cambria"/>
                <a:cs typeface="Cambria"/>
              </a:rPr>
              <a:t>I</a:t>
            </a:r>
            <a:r>
              <a:rPr lang="en-US" sz="2800" dirty="0" smtClean="0">
                <a:latin typeface="Cambria"/>
                <a:cs typeface="Cambria"/>
              </a:rPr>
              <a:t>T</a:t>
            </a:r>
            <a:r>
              <a:rPr lang="en-US" sz="2800" spc="-5" dirty="0" smtClean="0">
                <a:latin typeface="Cambria"/>
                <a:cs typeface="Cambria"/>
              </a:rPr>
              <a:t>U</a:t>
            </a:r>
            <a:r>
              <a:rPr lang="en-US" sz="2800" dirty="0" smtClean="0">
                <a:latin typeface="Cambria"/>
                <a:cs typeface="Cambria"/>
              </a:rPr>
              <a:t>T</a:t>
            </a:r>
            <a:r>
              <a:rPr lang="en-US" sz="2800" spc="-5" dirty="0" smtClean="0">
                <a:latin typeface="Cambria"/>
                <a:cs typeface="Cambria"/>
              </a:rPr>
              <a:t>IO</a:t>
            </a:r>
            <a:r>
              <a:rPr lang="en-US" sz="2800" dirty="0" smtClean="0">
                <a:latin typeface="Cambria"/>
                <a:cs typeface="Cambria"/>
              </a:rPr>
              <a:t>N</a:t>
            </a:r>
            <a:r>
              <a:rPr lang="en-US" sz="2800" spc="-10" dirty="0" smtClean="0">
                <a:latin typeface="Cambria"/>
                <a:cs typeface="Cambria"/>
              </a:rPr>
              <a:t>A</a:t>
            </a:r>
            <a:r>
              <a:rPr lang="en-US" sz="2800" dirty="0" smtClean="0">
                <a:latin typeface="Cambria"/>
                <a:cs typeface="Cambria"/>
              </a:rPr>
              <a:t>L</a:t>
            </a:r>
            <a:r>
              <a:rPr lang="en-US" b="1" i="1" dirty="0" smtClean="0">
                <a:solidFill>
                  <a:srgbClr val="FFBF00"/>
                </a:solidFill>
                <a:latin typeface="Cambria"/>
                <a:cs typeface="Cambria"/>
              </a:rPr>
              <a:t>  </a:t>
            </a:r>
            <a:r>
              <a:rPr lang="en-US" sz="2800" spc="-5" dirty="0" smtClean="0">
                <a:latin typeface="Cambria"/>
                <a:cs typeface="Cambria"/>
              </a:rPr>
              <a:t>SUSCEPTIBILITY</a:t>
            </a:r>
            <a:endParaRPr lang="en-US" dirty="0" smtClean="0">
              <a:latin typeface="Cambria"/>
              <a:cs typeface="Cambria"/>
            </a:endParaRPr>
          </a:p>
          <a:p>
            <a:pPr>
              <a:buNone/>
            </a:pPr>
            <a:r>
              <a:rPr lang="en-US" dirty="0" smtClean="0"/>
              <a:t>			Hereditary</a:t>
            </a:r>
          </a:p>
          <a:p>
            <a:pPr>
              <a:buNone/>
            </a:pPr>
            <a:r>
              <a:rPr lang="en-US" dirty="0" smtClean="0"/>
              <a:t>			Gender / </a:t>
            </a:r>
            <a:r>
              <a:rPr lang="en-US" dirty="0" err="1" smtClean="0"/>
              <a:t>Harmonal</a:t>
            </a:r>
            <a:r>
              <a:rPr lang="en-US" dirty="0" smtClean="0"/>
              <a:t> status</a:t>
            </a:r>
          </a:p>
          <a:p>
            <a:pPr>
              <a:buNone/>
            </a:pPr>
            <a:r>
              <a:rPr lang="en-US" dirty="0" smtClean="0"/>
              <a:t>			Obesity</a:t>
            </a:r>
          </a:p>
          <a:p>
            <a:pPr>
              <a:buNone/>
            </a:pPr>
            <a:r>
              <a:rPr lang="en-US" dirty="0" smtClean="0"/>
              <a:t>			High bone mineral density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	MECHANICAL CAUSE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Trauma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Joint shape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Alignment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Usage</a:t>
            </a:r>
          </a:p>
          <a:p>
            <a:pPr>
              <a:buNone/>
            </a:pPr>
            <a:r>
              <a:rPr lang="en-US" dirty="0" smtClean="0"/>
              <a:t>		Occupational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Recrational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pc="-5" dirty="0" smtClean="0"/>
              <a:t>PATHOGENESIS</a:t>
            </a:r>
          </a:p>
          <a:p>
            <a:pPr>
              <a:buNone/>
            </a:pPr>
            <a:endParaRPr lang="en-US" spc="-5" dirty="0" smtClean="0"/>
          </a:p>
          <a:p>
            <a:pPr algn="just">
              <a:buNone/>
            </a:pPr>
            <a:r>
              <a:rPr lang="en-US" spc="-10" dirty="0" smtClean="0"/>
              <a:t>		Progressive destruction </a:t>
            </a:r>
            <a:r>
              <a:rPr lang="en-US" dirty="0" smtClean="0"/>
              <a:t>&amp;  </a:t>
            </a:r>
            <a:r>
              <a:rPr lang="en-US" spc="-10" dirty="0" smtClean="0"/>
              <a:t>loss </a:t>
            </a:r>
            <a:r>
              <a:rPr lang="en-US" spc="-5" dirty="0" smtClean="0"/>
              <a:t>of </a:t>
            </a:r>
            <a:r>
              <a:rPr lang="en-US" spc="-10" dirty="0" err="1" smtClean="0"/>
              <a:t>articular</a:t>
            </a:r>
            <a:r>
              <a:rPr lang="en-US" spc="-10" dirty="0" smtClean="0"/>
              <a:t> cartilage  with </a:t>
            </a:r>
            <a:r>
              <a:rPr lang="en-US" dirty="0" smtClean="0"/>
              <a:t>an </a:t>
            </a:r>
            <a:r>
              <a:rPr lang="en-US" spc="-10" dirty="0" smtClean="0"/>
              <a:t>accompanying  </a:t>
            </a:r>
            <a:r>
              <a:rPr lang="en-US" spc="-10" dirty="0" err="1" smtClean="0"/>
              <a:t>peri-articular</a:t>
            </a:r>
            <a:r>
              <a:rPr lang="en-US" spc="-10" dirty="0" smtClean="0"/>
              <a:t> bone  response </a:t>
            </a:r>
            <a:r>
              <a:rPr lang="en-US" spc="-5" dirty="0" smtClean="0"/>
              <a:t>leads to  </a:t>
            </a:r>
            <a:r>
              <a:rPr lang="en-US" spc="-10" dirty="0" smtClean="0"/>
              <a:t>exposure </a:t>
            </a:r>
            <a:r>
              <a:rPr lang="en-US" spc="-5" dirty="0" smtClean="0"/>
              <a:t>of </a:t>
            </a:r>
            <a:r>
              <a:rPr lang="en-US" spc="-10" dirty="0" smtClean="0"/>
              <a:t>sub-</a:t>
            </a:r>
            <a:r>
              <a:rPr lang="en-US" spc="-10" dirty="0" err="1" smtClean="0"/>
              <a:t>chondral</a:t>
            </a:r>
            <a:r>
              <a:rPr lang="en-US" spc="-10" dirty="0" smtClean="0"/>
              <a:t>  </a:t>
            </a:r>
            <a:r>
              <a:rPr lang="en-US" spc="-5" dirty="0" smtClean="0"/>
              <a:t>bone </a:t>
            </a:r>
            <a:r>
              <a:rPr lang="en-US" spc="-10" dirty="0" smtClean="0"/>
              <a:t>which </a:t>
            </a:r>
            <a:r>
              <a:rPr lang="en-US" spc="-5" dirty="0" smtClean="0"/>
              <a:t>becomes  </a:t>
            </a:r>
            <a:r>
              <a:rPr lang="en-US" spc="-10" dirty="0" smtClean="0"/>
              <a:t>sclerotic, with increased  blood </a:t>
            </a:r>
            <a:r>
              <a:rPr lang="en-US" spc="-10" dirty="0" err="1" smtClean="0"/>
              <a:t>vascularity</a:t>
            </a:r>
            <a:r>
              <a:rPr lang="en-US" spc="-10" dirty="0" smtClean="0"/>
              <a:t> </a:t>
            </a:r>
            <a:r>
              <a:rPr lang="en-US" dirty="0" smtClean="0"/>
              <a:t>&amp; </a:t>
            </a:r>
            <a:r>
              <a:rPr lang="en-US" spc="-5" dirty="0" smtClean="0"/>
              <a:t>cyst  </a:t>
            </a:r>
            <a:r>
              <a:rPr lang="en-US" spc="-10" dirty="0" smtClean="0"/>
              <a:t>formation.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</TotalTime>
  <Words>591</Words>
  <Application>Microsoft Office PowerPoint</Application>
  <PresentationFormat>On-screen Show (4:3)</PresentationFormat>
  <Paragraphs>214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Aspect</vt:lpstr>
      <vt:lpstr>OSTEO ARTHRITIS    Dr. R.S.G.SOWMYA,  Assistant Professor Dept of Pathology, SKHMC, kulasekharam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CLINICAL FINDINGS IN KNEE OA</vt:lpstr>
      <vt:lpstr>CLINICAL FINDINGS IN HIP OA</vt:lpstr>
      <vt:lpstr>CLINICAL FEATURES IN EROSIVE OA</vt:lpstr>
      <vt:lpstr>Slide 15</vt:lpstr>
      <vt:lpstr>Slide 16</vt:lpstr>
      <vt:lpstr>INVESTIGATIONS</vt:lpstr>
      <vt:lpstr>Slide 18</vt:lpstr>
      <vt:lpstr>Slide 19</vt:lpstr>
      <vt:lpstr>Slide 20</vt:lpstr>
      <vt:lpstr>GOUT</vt:lpstr>
      <vt:lpstr>Slide 22</vt:lpstr>
      <vt:lpstr>Slide 23</vt:lpstr>
      <vt:lpstr>Uric Acid Metabolism</vt:lpstr>
      <vt:lpstr>ng?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 ARTHRITIS</dc:title>
  <dc:creator>sowmy</dc:creator>
  <cp:lastModifiedBy>New</cp:lastModifiedBy>
  <cp:revision>13</cp:revision>
  <dcterms:created xsi:type="dcterms:W3CDTF">2006-08-16T00:00:00Z</dcterms:created>
  <dcterms:modified xsi:type="dcterms:W3CDTF">2020-10-30T07:38:01Z</dcterms:modified>
</cp:coreProperties>
</file>